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от точки до прямой: что короче, что наклонено и как это измерять.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 наклонная: основа измерений в геометрии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перпендикуляр и наклонная
</a:t>
            </a:r>
            <a:endParaRPr lang="en-US" sz="2465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эти понятия помогают понять взаимное расположение прямых и отрезков. Перпендикуляр и наклонная встречаются в задачах на расстояние, при построении высоты треугольника, в чертежах и архитектурных схемах, а также при сравнении длин. Они показывают, почему путь зависит от угла между отрезком и прямой.
</a:t>
            </a:r>
            <a:endParaRPr lang="en-US" sz="1185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 прямой — это отрезок, который пересекает прямую под углом 90°. Именно прямой угол «задаёт» перпендикуляр, а не то, как отрезок выглядит на рисунке.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Точку, где перпендикуляр касается прямой, называют основанием перпендикуляра. Она лежит на прямой и помогает «привязать» расстояние к нужной точке на линии.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свойство: перпендикуляр от точки к прямой всегда самый короткий среди всех отрезков, соединяющих эту точку с прямой. Поэтому при измерении расстояния выбирают именно его.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 прямой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— это отрезок, который соединяет точку вне прямой с точкой на прямой. При этом угол между наклонной и прямой не равен 90°, поэтому перпендикуляром наклонная не является.
</a:t>
            </a:r>
            <a:endParaRPr lang="en-US" sz="1153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наклонной есть начало в исходной точке и конец на прямой. Длины наклонных зависят от того, в какую именно точку на прямой «приходит» отрезок.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одной точки к одной прямой можно провести бесконечно много наклонных. Каждая будет иметь свою длину и свою проекцию на прямую, а значит — своё «расстояние по прямой».
</a:t>
            </a:r>
            <a:endParaRPr lang="en-US" sz="115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к прямой
</a:t>
            </a:r>
            <a:endParaRPr lang="en-US" sz="3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перпендикуляра и наклонных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наклонная начинается в той же точке, её длина растёт, если конец на прямой дальше от основания перпендикуляра.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правило: кратчайший путь к прямой задаёт перпендикуляр, а наклонные обычно длиннее.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 фиксированными длинами: перпендикуляр — 4 см, наклонные — 5 см, 6 см, 7 см.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перпендикуляр и наклонную
</a:t>
            </a:r>
            <a:endParaRPr lang="en-US" sz="213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тип отрезка по углу, положению конца и основанию перпендикуляра.
</a:t>
            </a:r>
            <a:endParaRPr lang="en-US" sz="9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требуется расстояние от точки до линии, не сравнивайте «на глаз»: найдите отрезок с прямым углом — это будет минимальная длина.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кратчайший путь от точки до прямой всегда образуется перпендикуляром.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Справочное правило школьной геометрии о перпендикуляре и кратчайшем расстоянии.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44629"/>
            <a:ext cx="3709500" cy="13692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перпендикуляра, наклонной и проекции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разным признакам легко распознать перпендикуляр и наклонную и понять, как проекция помогает сравнивать отрезки.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перпендикуляр один и тот же, то сравнение наклонных удобно проводить по их проекциям на прямую: большему «шагу» по прямой соответствует большая длина.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школьных определений и свойств из темы «Перпендикуляр и наклонная».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проекция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наклонной на прямую — это отрезок на прямой от основания перпендикуляра до точки, где наклонная пересекает прямую. Так мы переводим «наклонный» путь в измерение вдоль линии.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наклонной на прямую
</a:t>
            </a:r>
            <a:endParaRPr lang="en-US" sz="2957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одной точки к прямой проводят несколько наклонных, их удобно сравнивать через проекции. При одинаковой высоте разница в длинах определяется тем, насколько далеко по прямой уходит конец наклонной.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двух наклонных одинаковая высота (то есть перпендикуляры от исходной точки до прямой равны), длиннее окажется та наклонная, у которой больше проекция на прямую.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наклонных из одной точки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наклонные равны, неизбежно равны и их проекции на прямую. Это полезно в задачах, где нужно перейти от длины к проекции.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тоже работает: если проекции равны, то равны и сами наклонные. Поэтому в равенствах и неравенствах можно сравнивать либо длины, либо проекции.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наклонной при увеличении проекции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фиксированной высоте (перпендикуляре) длина наклонной растёт, потому что увеличивается горизонтальный «разбег» между основанием перпендикуляра и концом наклонной.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закономерный рост: чем больше проекция наклонной на прямую, тем длиннее сама наклонная.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моделирование по условным значениям: проекция 2 см → 5 см; 4 см → 6,4 см; 6 см → 8 см.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 — это перпендикуляр, опущенный из вершины на противоположную сторону или на её продолжение. Она фиксирует кратчайшее расстояние от вершины до прямой стороны.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одна из высот совпадает с катетом: достаточно опустить перпендикуляр на гипотенузу или на катет. Это упрощает вычисления и рисунок.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 формуле S = 1/2 · a · h: основание a выбирают вдоль стороны, а h — высота к этой стороне. Главное — h всегда перпендикуляр.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 как перпендикуляр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измерения расстояний
</a:t>
            </a:r>
            <a:endParaRPr lang="en-US" sz="282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случае сравниваются длины перпендикуляра и одной наклонной от точки к одной и той же прямой.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ситуациях перпендикуляр короче наклонной; расстояние от точки до прямой определяется именно перпендикуляром.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учебного примера из условия.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 наклонная в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и пол: короткий путь до «линии»
</a:t>
            </a:r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выравниваем шкаф или картину, ориентируемся на прямой угол между поверхностями. Перпендикуляр здесь соответствует минимальному расстоянию до нужной линии, а любые «наклоны» дают более длинное и неточное смещение.
</a:t>
            </a:r>
            <a:endParaRPr lang="en-US" sz="153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и пандус: движение по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по лестнице или проезд на пандусе похож на наклонную: путь идёт под углом и не образует 90°. Чем сильнее «отклоняемся» вдоль направления опоры, тем длиннее становится маршрут.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тетради и линейки: как мы проверяем 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Готовальня, линейка и угольник помогают находить перпендикуляр на практике. Если линии совпадают по прямому углу, получаем основу для построений; наклонные штрихи подсказывают движение по диагонали или по склону.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 теме
</a:t>
            </a:r>
            <a:endParaRPr lang="en-US" sz="278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отрезков, соединяющих точку вне прямой с точкой на прямой, с сравнением по проекциям или длинам.
</a:t>
            </a:r>
            <a:endParaRPr lang="en-US" sz="8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основание перпендикуляра с концом наклонной. Основание лежит строго на прямой, а конец наклонной — тоже на прямой, но именно основание связано с прямым углом 90°.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наклонную самым коротким отрезком только потому, что она выглядит короче на рисунке. Длина зависит от построения, поэтому ориентироваться на внешний вид нельзя.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забывают, что перпендикуляр определяется прямым углом 90°, а не «кажется ровным» отрезком. На проверке сначала нужно искать именно прямой угол, затем уже оценивать длины.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проверка начинается с поиска прямого угла и определения основания. После этого сравнивают наклонные по их проекциям или по длинам, опираясь на найденные точки на прямой.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в окружающих предметах
</a:t>
            </a:r>
            <a:endParaRPr lang="en-US" sz="2656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помогает узнавать перпендикуляр в быту: там, где детали соединяются «ровно», расстояния легче контролировать.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прямые углы постоянно попадаются в повседневности и в учебных построениях, поэтому тема становится практичной.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данных по примерам наблюдений: 35%, 25%, 20%, 20%.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теоремой Пифагора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из проекций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 проекция наклонной образуют прямоугольный треугольник: один катет — высота, второй — отрезок на прямой. Гипотенуза — сама наклонная.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высота и проекция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заданы перпендикуляр и проекция наклонной на прямую, то по теореме Пифагора можно найти длину наклонной. Это превращает геометрию в точное вычисление.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недостающей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обратных задачах удобно использовать формулу Пифагора для восстановления неизвестной величины — например, когда известны наклонная и высота, а проекцию нужно найти.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наклонной, высотой и проекцией объясняет, почему длина растёт вместе с проекцией. Поэтому Пифагор помогает и в сравнении отрезков.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50971"/>
            <a:ext cx="3709500" cy="1756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 теме
</a:t>
            </a:r>
            <a:endParaRPr lang="en-US" sz="3097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сводка определений и ключевых свойств перпендикуляра, наклонной и проекции.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определения и правило «кратчайшее — перпендикуляр», сравнение отрезков по длинам становится надёжным и понятным.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темы «Перпендикуляр и наклонная».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вывод: точность в измерениях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 наклонная помогают измерять расстояния и сравнивать отрезки на чертежах. Главный результат темы: из всех отрезков от точки к прямой кратчайший — перпендикуляр, связанный с высотой и проекцией.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2026-05-14T01:06:40Z</dcterms:created>
  <dcterms:modified xsi:type="dcterms:W3CDTF">2026-05-14T01:06:40Z</dcterms:modified>
</cp:coreProperties>
</file>