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— краса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украшают Землю, дают жизнь и учат нас беречь природу.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это водоём, со всех сторон окружённый сушей. Оно наполняется дождём, снегом, ручьями и реками. Озёра бывают в горах, на равнинах и в низинах, а каждое из них по-своему красиво и неповторимо.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озеро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озёра кажутся особенно красивыми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гладь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спокойной поверхности озера словно рисуется небо: в воде отражаются облака, солнце и берег. От этого пейзаж кажется тихим, светлым и немного волшебным.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Камыши, осока и кувшинки делают берег живым и нарядным. Зелёные заросли мягко обрамляют воду, будто природа сама нарисовала красивую рамку вокруг озера.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над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озером часто кружат чайки, утки и стрекозы. Их движение добавляет пейзажу радость и оживляет тишину, чтобы вода не казалась совсем сонной.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над водой может стелиться туман, а вечером озеро становится золотистым от солнечных лучей. Такие минуты особенно красивы и запоминаются надолго.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спокойно, слышен лёгкий плеск воды и шорох камышей. Именно эта тишина помогает заметить красоту озера особенно ясно и без спешки.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озёра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Углубление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поверхности Земли появляется яма или впадина. Она может возникнуть после ледника, движения земной коры или из-за старого русла реки.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озера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становится достаточно много, образуется озеро. Со временем у его берегов поселяются растения и животные, и начинается новая жизнь.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углубление попадают дождевые и талые воды. Сюда же стекают ручьи и реки, и место постепенно наполняется водой.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наполняет озеро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озеро связано с круговоротом воды в природе.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и солёные озёра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87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пресных озёрах вода почти не имеет солёного вкуса. После очистки её могут использовать люди, а ещё в таких озёрах обычно живёт много рыбы и водных растений.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8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пресных озёрах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водоёмы часто становятся домом для карасей, окуней, лягушек и водорослей. Здесь живым существам легче находить пищу и прятаться среди растений.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3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солёных озёрах в воде остаются соли, поэтому она кажется солёной на вкус. Такие озёра встречаются там, где жарко и вода быстро испаряется.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0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места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пресные, и солёные озёра важны для природы. Они отличаются друг от друга, но каждое хранит свой мир, свой цвет воды и своих обитателей.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России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лежит в Сибири и поражает своей глубиной: она достигает 1642 метров. Это самое глубокое озеро на Земле. Его прозрачная вода и суровые берега выглядят так, будто природа сама решила показать свою силу и красоту.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глубина Байкала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Байкале живут нерпа, омуль и многие редкие виды. Для них озеро — настоящий дом, где есть пища, простор и чистая вода. Наблюдать за таким миром особенно интересно, потому что он очень хрупкий и ценный.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редких животных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Байкале хранится огромный запас пресной воды. Это делает озеро особенно важным для всей планеты. Когда смотришь на его спокойную поверхность, трудно поверить, что внутри скрыт такой большой и важный природный клад.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чистой воды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у озера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озёр часто можно увидеть уток, цапель и чаек. Они кормятся на мелководье, отдыхают на берегу и внимательно следят за водой, будто всё время что-то высматривают.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мелководья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мелкой воде живут мальки рыб, лягушки и улитки. Здесь им проще прятаться от опасности, находить корм и подрастать, не торопясь.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над гладью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водой летают стрекозы, комары и другие насекомые. Для них озеро — удобное место, где можно жить рядом с влагой и растениями.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береговой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кромки воды нередко встречаются выдры и другие звери. Озеро для них похоже на общий дом, где у каждого есть своё место и свой занятой уголок.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 воды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 и тростник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растут по краям озера и образуют густые заросли. Их стебли помогают берегу оставаться крепким и не размываться волнами и дождём.
</a:t>
            </a:r>
            <a:endParaRPr lang="en-US" sz="3000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Осока у кромки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Осока любит влажную землю и часто растёт на мелководье. Она делает берег зелёным, а ещё служит укрытием для мелких животных и насекомых.
</a:t>
            </a:r>
            <a:endParaRPr lang="en-US" sz="3000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 воды очищают её, дают тень и делают берег живым. Без них озеро выглядело бы пустым, а многим обитателям стало бы гораздо труднее.
</a:t>
            </a:r>
            <a:endParaRPr lang="en-US" sz="3000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плавают на поверхности и украшают озеро красивыми листьями и цветами. Под ними рыбы и лягушки могут прятаться от солнца и опасности.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озёра влияют на погоду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озёра нагреваются медленно, поэтому летом воздух рядом с ними часто бывает чуть прохладнее. Это приятно в жаркий день: около воды хочется не только гулять, но и немного перевести дух.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прохлада у воды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озеро остывает тоже не сразу, поэтому погода рядом с ним бывает мягче, чем в других местах. Над водой часто появляется туман, потому что воздух становится влажным и густым, как молоко.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Туманы и мягкая зима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озеро меняется со временем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накопление песка, ила и растительных остатков в озере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озёра нужны людям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дают людям важный запас пресной воды. После очистки её используют в быту, а ещё берегут как ценное природное богатство для городов и сёл.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озёрах живёт рыба, поэтому они помогают людям заниматься рыболовством. Для животных же такие водоёмы становятся домом, где хватает корма и укрытий.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Рыбалка и еда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озера приятно гулять, смотреть на воду и дышать свежим воздухом. Здесь семьи отдыхают, а школьники наблюдают за птицами и знакомятся с природой.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на берегу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украшают местность и делают её живой и уютной. Вокруг них растут растения, а рядом можно увидеть животных, которых трудно встретить в городе.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польза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чистоту озёр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пластик и стекло не должны оставаться на берегу или в воде. Даже маленький мусор портит место отдыха и может навредить рыбам, птицам и лягушкам.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сливать в озеро грязную воду и мыть рядом машины или вещи. Такие действия загрязняют водоём и делают его опасным для растений и животных.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удобрениями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дождь смывает удобрения с полей, вода в озере может испортиться. Поэтому природе помогают аккуратное хозяйство, чистые берега и разумное отношение к земле.
</a:t>
            </a:r>
            <a:endParaRPr lang="en-US" sz="2773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за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пикника нужно собрать весь мусор и не ломать прибрежные растения. Когда люди ведут себя бережно, озеро остаётся красивым и живым надолго.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озёра мира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озёр Африки. Оно очень велико и важно для людей, животных и растений, которые живут рядом с его берегами.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Верхнее находится в Северной Америке и известно своими размерами. Его воды холодные и чистые, а берега часто выглядят сурово и красиво.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Титикака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Титикака лежит в Южной Америке высоко в горах. Оно привлекает путешественников необычным расположением и яркими пейзажами вокруг.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Балхаш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Балхаш находится в Азии и особенно интересен тем, что его воды отличаются по свойствам в разных частях. Это делает озеро очень необычным для учёных.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 сказках и легендах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озеро часто кажется загадочным и немного волшебным. Его гладь хранит тишину, а в отражении небо и деревья будто начинают рассказывать свою историю.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чудеса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часто появляются в легендах, песнях и детских историях. Рядом с ними могут жить чудесные существа, а события становятся особенно яркими и запоминающимися.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мечты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издавна любовались водой, потому что она похожа на зеркало. В ней можно увидеть облака, лес и свет, а потом придумать добрую сказку.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вдохновения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вода помогает мечтать, сочинять стихи и рисовать красивые картины. Поэтому озеро нередко становится любимым образом в искусстве и фольклоре.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978" y="2024325"/>
            <a:ext cx="3733393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1978" y="2024325"/>
            <a:ext cx="3733393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2978" y="2024325"/>
            <a:ext cx="3733393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663978" y="2024325"/>
            <a:ext cx="3733393" cy="3990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1089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к озеру возвращаются перелётные птицы, а у берега появляются первые зелёные ростки. Вода ещё прохладная, но всё вокруг уже просыпается после зимнего сна.
</a:t>
            </a:r>
            <a:endParaRPr lang="en-US" sz="2111" dirty="0"/>
          </a:p>
        </p:txBody>
      </p:sp>
      <p:sp>
        <p:nvSpPr>
          <p:cNvPr id="14" name="Text 2"/>
          <p:cNvSpPr txBox="1"/>
          <p:nvPr/>
        </p:nvSpPr>
        <p:spPr>
          <a:xfrm>
            <a:off x="1089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приносит жизнь
</a:t>
            </a:r>
            <a:endParaRPr lang="en-US" sz="2644" dirty="0"/>
          </a:p>
        </p:txBody>
      </p:sp>
      <p:sp>
        <p:nvSpPr>
          <p:cNvPr id="15" name="Text 3"/>
          <p:cNvSpPr txBox="1"/>
          <p:nvPr/>
        </p:nvSpPr>
        <p:spPr>
          <a:xfrm>
            <a:off x="5280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озеро кажется особенно тёплым и живым. Над водой жужжат насекомые, в прибрежных зарослях прячутся птицы, а зелёные листья отражаются в спокойной глади.
</a:t>
            </a:r>
            <a:endParaRPr lang="en-US" sz="2211" dirty="0"/>
          </a:p>
        </p:txBody>
      </p:sp>
      <p:sp>
        <p:nvSpPr>
          <p:cNvPr id="16" name="Text 4"/>
          <p:cNvSpPr txBox="1"/>
          <p:nvPr/>
        </p:nvSpPr>
        <p:spPr>
          <a:xfrm>
            <a:off x="5280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шум берега
</a:t>
            </a:r>
            <a:endParaRPr lang="en-US" sz="2800" dirty="0"/>
          </a:p>
        </p:txBody>
      </p:sp>
      <p:sp>
        <p:nvSpPr>
          <p:cNvPr id="17" name="Text 5"/>
          <p:cNvSpPr txBox="1"/>
          <p:nvPr/>
        </p:nvSpPr>
        <p:spPr>
          <a:xfrm>
            <a:off x="9471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деревья вокруг озера становятся жёлтыми, оранжевыми и красными. Берег выглядит как яркая рамка, а в воде можно увидеть пёстрые отблески листвы.
</a:t>
            </a:r>
            <a:endParaRPr lang="en-US" sz="2211" dirty="0"/>
          </a:p>
        </p:txBody>
      </p:sp>
      <p:sp>
        <p:nvSpPr>
          <p:cNvPr id="18" name="Text 6"/>
          <p:cNvSpPr txBox="1"/>
          <p:nvPr/>
        </p:nvSpPr>
        <p:spPr>
          <a:xfrm>
            <a:off x="9471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наряд
</a:t>
            </a:r>
            <a:endParaRPr lang="en-US" sz="2800" dirty="0"/>
          </a:p>
        </p:txBody>
      </p:sp>
      <p:sp>
        <p:nvSpPr>
          <p:cNvPr id="19" name="Text 7"/>
          <p:cNvSpPr txBox="1"/>
          <p:nvPr/>
        </p:nvSpPr>
        <p:spPr>
          <a:xfrm>
            <a:off x="13662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озеро может покрыться льдом и снегом. Тогда оно похоже на большое стеклянное зеркало, которое тихо блестит на морозе и ждёт весеннего пробуждения.
</a:t>
            </a:r>
            <a:endParaRPr lang="en-US" sz="2211" dirty="0"/>
          </a:p>
        </p:txBody>
      </p:sp>
      <p:sp>
        <p:nvSpPr>
          <p:cNvPr id="20" name="Text 8"/>
          <p:cNvSpPr txBox="1"/>
          <p:nvPr/>
        </p:nvSpPr>
        <p:spPr>
          <a:xfrm>
            <a:off x="13662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зеркало
</a:t>
            </a:r>
            <a:endParaRPr lang="en-US" sz="2800" dirty="0"/>
          </a:p>
        </p:txBody>
      </p:sp>
      <p:sp>
        <p:nvSpPr>
          <p:cNvPr id="21" name="Text 9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 разные времена года
</a:t>
            </a:r>
            <a:endParaRPr lang="en-US" sz="4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озёрам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действия людей, которые сохраняют чистоту и жизнь озёр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30380" y="5947147"/>
            <a:ext cx="5376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у воды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нельзя оставаться без взрослых и тем более уходить далеко от берега. Взрослые помогут заметить опасность раньше и вовремя остановят любую шалость.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 взрослыми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берега бывают мокрыми, крутыми и скользкими. Лучше ходить спокойно, не бегать у самой воды и смотреть под ноги.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Скользкий берег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зимой лёд может быть очень тонким и коварным. На него нельзя выходить, даже если он выглядит прочным и блестит как стекло.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Осторожно, тонкий лёд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поведение защищает здоровье и не тревожит животных, которые живут рядом. Тихий и аккуратный отдых у озера полезен всем.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Бережём себя и природу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озеро красивым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и спокойная вода сразу делает озеро нарядным. В ней особенно красиво отражаются облака, небо и прибрежные деревья, словно природа любуется сама собой.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берега, камыши и кувшинки придают озеру мягкий и уютный вид. Такие места выглядят тихими, зелёными и очень дружелюбными для птиц.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 утром или вечером делает пейзаж волшебным. Когда вода тихо плещется, кажется, будто озеро умеет шептать свои секреты.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трава и кусты вокруг воды создают красивую рамку. Даже небольшое озеро становится особенно привлекательным, если рядом много свежей зелени.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— сокровища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дарят воду, дом для живых существ и место для отдыха. Если беречь их чистоту и берега, эти удивительные водоёмы будут радовать людей ещё очень долго.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2026-05-26T10:39:30Z</dcterms:created>
  <dcterms:modified xsi:type="dcterms:W3CDTF">2026-05-26T10:39:30Z</dcterms:modified>
</cp:coreProperties>
</file>