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неотложных состояниях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действия, которые спасают жизнь до приезда медиков.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первой помощи нужно учиться уже сейчас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Неотложные состояния возникают внезапно и нередко требуют реакции в первые минуты. В школе, на улице, на тренировке или в поездке подросток может столкнуться с травмой, кровотечением, обмороком, удушьем или ожогом.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15975"/>
            <a:ext cx="257400" cy="25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15975"/>
            <a:ext cx="257400" cy="257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41715"/>
            <a:ext cx="257400" cy="2059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приоритета первой помощи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убедитесь, что место происшествия не угрожает вам, пострадавшему и окружающим. Без этого даже правильные действия могут привести к новой травме или задержке помощи.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Срочный вызов помощи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угрозе жизни немедленно вызывают экстренные службы по номеру 112, а при необходимости — 103. Чем раньше передана точная информация, тем быстрее прибудет профессиональная помощь.
</a:t>
            </a:r>
            <a:endParaRPr lang="en-US" sz="1081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приезда медиков важно сохранить проходимость дыхательных путей, проверить дыхание, остановить сильное кровотечение и защитить человека от переохлаждения. Эти меры удерживают критически важные функции.
</a:t>
            </a:r>
            <a:endParaRPr lang="en-US" sz="1046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только по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дальнейшие шаги зависят от состояния пострадавшего. Если есть непосредственная угроза жизни, действуют без промедления; если нет — ограничиваются наблюдением и ожиданием специалистов.
</a:t>
            </a:r>
            <a:endParaRPr lang="en-US" sz="10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очевидца происшествия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 базовом алгоритме первой помощи до прибытия медицинских работников.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сознания и дыхания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Сознание проверяют обращением к человеку по имени, громким голосом и лёгким прикосновением к плечу. Отсутствие ответа указывает на нарушение сознания и требует дальнейшей оценки без промедления.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смотрят и слушают не дольше 10 секунд: движение грудной клетки, шум воздуха, ритм вдохов и выдохов. Агональные вдохи не считаются нормой; при наличии дыхания без сознания используют боковое положение.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базового алгоритма первой помощи и признаков жизнеугрожающих состояний; учебный материал ОБЗР.
</a:t>
            </a:r>
            <a:endParaRPr lang="en-US" sz="72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Ситуации, требующие немедленного вызова помощи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ухудшение состояния особенно опасно, когда нарушаются дыхание, кровообращение или сознание. В таких случаях промедление снижает шансы на благоприятный исход.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угроза к остановке дыхания или кровопотере, тем выше приоритет вызова экстренной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единый номер экстренного вызова, который нужно набрать при отсутствии нормального дыхания и угрозе жизни.
</a:t>
            </a:r>
            <a:endParaRPr lang="en-US" sz="2121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номер запускает помощь, пока вы выполняете базовые действия: оцениваете состояние, начинаете компрессии и, если умеете, готовитесь к использованию АВД.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номер экстренных служб в Российской Федерации.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172" y="2439391"/>
            <a:ext cx="2860800" cy="22489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стене рядом с медицинским кабинетом висит зелёный шкафчик с АВД. Его открывают только тогда, когда человек внезапно теряет сознание и не дышит нормально. Прибор сразу начинает говорить чётко и спокойно, подсказывая каждый следующий шаг.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спортивном 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игрока тренер приносит дефибриллятор к месту происшествия. Пока аппарат анализирует ритм, никто не касается пострадавшего. Затем по команде устройства электроды размещают на грудной клетке, и разряд выполняют только при соответствующем указании.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торговом зале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Покупатели освобождают пространство вокруг человека, которому стало плохо, а один из очевидцев уже вызывает помощь. АВД помогает не теряться в критической ситуации: он не заменяет медиков, но даёт шанс выиграть время до их прибытия.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Автоматический наружный дефибриллятор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Остановка наружного кровотечения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рану оказывают прямое сильное давление через салфетку, бинт или чистую ткань. Это самый быстрый способ уменьшить кровопотерю и выиграть время до прибытия медиков.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кровотечение уменьшается, накладывают давящую повязку. При массивной кровопотере из конечности используют жгут выше раны, ближе к туловищу, и обязательно фиксируют время наложения.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Посторонний предмет из раны не извлекают: его стабилизируют повязкой вокруг. Такая осторожность снижает риск дополнительного повреждения тканей и помогает избежать шока.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918195"/>
            <a:ext cx="5037900" cy="1607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кровотечений и основные признаки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быстрее распознать тип кровотечения и выбрать правильное действие.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и быстрее потеря крови, тем срочнее требуется вмешательство и вызов экстренной помощи.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признаков наружного и внутреннего кровотечения, курс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3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 удушье и попадании пищи в дыхательные пути
</a:t>
            </a:r>
            <a:endParaRPr lang="en-US" sz="2273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признаках частичной и полной обструкции дыхательных путей у подростков и 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Инсульт: признаки по правилу FAST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Face: попросите улыбнуться или показать зубы; перекос лица, опущенный угол рта и асимметрия мимики часто возникают внезапно и требуют немедленного подозрения на инсульт.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Arm: предложите поднять обе руки перед собой; слабость, опускание одной руки или невозможность удержать её на одном уровне указывают на возможное острое нарушение кровообращения.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Speech: короткая фраза поможет выявить проблему речи; смазанность, невнятность, неправильные слова или полная невозможность говорить усиливают подозрение на инсульт.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Time: зафиксируйте точное время появления симптомов, немедленно вызовите помощь, уложите пострадавшего и не давайте ему есть, пить или принимать лекарства.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боль за грудиной не проходит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человек внезапно бледнеет, прижимает ладонь к груди и говорит, что боль давит или жжёт и не отпускает дольше десяти минут. Часто присоединяются одышка, холодный пот и тревога, поэтому промедление здесь особенно опасно.
</a:t>
            </a:r>
            <a:endParaRPr lang="en-US" sz="1167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типичная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пострадавшего боль может отдавать в левую руку, плечо, шею или нижнюю челюсть, а также сопровождаться тошнотой и выраженной слабостью. Даже если подростки сталкиваются с этим редко, знать признаки важно для помощи взрослым рядом.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инфаркт миокарда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алгоритмов первой помощи для неотложных состояний; учебный материал ОБЗР.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Жизнеугрожающие симптомы и их приоритет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быстро распределить внимание между состояниями, где счёт идёт на минуты, и ситуациями, требующими срочной транспортировки.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приоритет у нарушений дыхания и кровообращения; при них важны немедленные вызовы и действия до прибытия медиков.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0050" y="1937408"/>
            <a:ext cx="215700" cy="191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19000" y="1925425"/>
            <a:ext cx="215700" cy="215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18806" y="1922425"/>
            <a:ext cx="193987" cy="221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Травмы, ожоги и переохлаждение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5673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Конечность фиксируют в том положении, в котором она находится, стараясь захватить соседние суставы. Это уменьшает боль, риск смещения отломков и дополнительные повреждения тканей.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5627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Ожог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Поражённый участок охлаждают прохладной проточной водой 10–20 минут, снимают украшения и тесную одежду. Пузыри не вскрывают и жирные средства не наносят.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45225" y="1922425"/>
            <a:ext cx="2177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Пострадавшего укрывают, переводят в тёплое помещение и согревают постепенно. Резкий нагрев, растирание снегом и горячие жидкости недопустимы.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80488" y="787575"/>
            <a:ext cx="7783023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и чего не делать при первой помощи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безопасные действия и распространённые ошибки, которые могут ухудшить состояние пострадавшего.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 — не навредить: сначала помощь, потом контроль состояния, а любые рискованные действия исключаются.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оказания первой помощи при неотложных состояниях; учебный курс ОБЗР.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и потеря сознания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судорожном приступе у подростков и взрослых до прибытия скорой помощи.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Аллергия, анафилаксия и обморок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аллергическая реакция может развиться стремительно: отекают губы, язык и горло, появляются хрипы, сыпь, зуд, слабость и падение давления. При назначенном автоинъекторе адреналина его используют немедленно.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Анафилаксия опасна тем, что быстро нарушает дыхание и кровообращение, поэтому требуется срочный вызов 112 или 103 и постоянное наблюдение за состоянием до приезда помощи.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Обморок чаще связан с кратковременным снижением кровоснабжения мозга: человек бледнеет, жалуется на потемнение в глазах и может кратко потерять сознание. Его укладывают на спину и приподнимают ноги, если нет травмы.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неотложным ситуациям в школе и дома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Узнать, куда звонить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номер 112, точный адрес школы и ближайшие ориентиры. Это экономит время при вызове и помогает диспетчеру быстрее направить помощь.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Сформировать базовый набор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должны быть аптечка, перчатки, маска для искусственного дыхания и стерильные перевязочные материалы. Их наличие повышает готовность к первым минутам происшествия.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Освоить практические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оценивать дыхание, накладывать повязку, временно останавливать кровотечение и фиксировать конечность. Эти действия не заменяют врача, но стабилизируют состояние до его прибытия.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Предупреждать риски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физкультуры, в кабинетах и на тренировках важно соблюдать технику безопасности, следить за инвентарём и сообщать взрослым о плохом самочувствии без промедления.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алгоритма спасает время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Грамотная первая помощь начинается с безопасности и заканчивается точными простыми действиями. Чем увереннее школьник распознаёт угрозу и вызывает помощь, тем выше шанс сохранить жизнь и снизить последствия.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2026-05-21T06:11:25Z</dcterms:created>
  <dcterms:modified xsi:type="dcterms:W3CDTF">2026-05-21T06:11:25Z</dcterms:modified>
</cp:coreProperties>
</file>