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«Письма русского путешественника»: Европа глазами русского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Путевые письма Карамзина открывают Европу через личные впечатления.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родилась в эпоху, когда Россия внимательно смотрела на Европу. Карамзин передал не сухой маршрут, а живое, личное впечатление от путешествия и новых культур.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конца XVIII века и взгляд Карамзина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Карамзина особенно важны чувства и впечатления. Он показывает не только то, что видит, но и то, как переживает увиденное в дороге.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был не только писателем, но и историком. Он умел соединять точность наблюдения с живым, личным рассказом о людях, городах и событиях.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 сделал русскую прозу легче и плавнее. В его текстах стало меньше тяжёлых книжных оборотов, а речь приблизилась к естественному разговору образованного человека.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Карамзин и его место в литературе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фрагментах герой проходит через немецкие земли, Швейцарию, Францию и Англию. На его пути встречаются дороги, гостиницы, почтовые станции и городские улицы.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путешественника по Европе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можно представить на карте Европы с отмеченными городами и краткими подписями. Так становится видно, как меняются пейзажи, люди и обстановка вокруг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построено как обращение к другу. Из-за этого рассказ звучит доверительно, будто читатель случайно стал участником личной беседы и дорожных впечатлений.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письма как особенность книги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письмо обычно начинается с даты и места. Затем автор рассказывает о том, что увидел, и сразу делится своей реакцией — удивлением, радостью или размышлением.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помогает соединить событие и чувство. Читатель не просто узнаёт факты пути, а видит мир глазами самого путешественника.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особенно выразительны благодаря личному тону автора и вниманию к деталям дороги.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место занимают чувства и наблюдения: именно они делают путешествие живым и запоминающимся.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«Писем русского путешественника» Н. М. Карамзина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впечатления чаще всего встречаются в фрагментах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68831"/>
            <a:ext cx="350400" cy="280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Сентиментализм в произведении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стоит внутренний мир путешественника. Он радуется, грустит, удивляется и восхищается, поэтому события воспринимаются через личное переживание.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Искренний тон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пишет просто и мягко, без холодной сухости. Его рассказ звучит так, будто автор действительно делится тем, что волнует его здесь и сейчас.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помогает передать настроение героя. Горы, реки, леса и небо не просто описаны, а связаны с чувствами, которые возникают у путешественника.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сентиментализма важны обычные люди и их переживания. Поэтому в тексте значимы не только города и дороги, но и встречи, разговоры и манеры.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среди холмов
</a:t>
            </a:r>
            <a:pPr algn="ctr" indent="0" marL="0">
              <a:lnSpc>
                <a:spcPct val="100000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пути встречает путника тихим светом и длинной дорогой между холмами. Деревья стоят по обе стороны, а вдали едва заметна маленькая фигура человека. Такая сцена сразу задаёт спокойное, задумчивое настроение.
</a:t>
            </a:r>
            <a:endParaRPr lang="en-US" sz="1020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тишина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водой лежит ровный воздух, и река кажется неподвижной, хотя путь продолжается. Берег уходит к лесу, а небо отражается в воде, словно помогает путнику остановиться и подумать о пережитом.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вид
</a:t>
            </a:r>
            <a:pPr algn="ct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склоны, редкие деревья и узкая тропа делают пейзаж почти торжественным. Человек на дороге выглядит совсем маленьким, и именно это усиливает чувство величия природы и восхищения перед ней.
</a:t>
            </a:r>
            <a:endParaRPr lang="en-US" sz="1073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часть настроения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город в тексте раскрывается через личное впечатление, а не только через факты и названия улиц.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путешественник видит города по-разному: через ритм жизни, красоту и собственное настроение.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«Писем русского путешественника» Н. М. Карамзина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впечатления путешественника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у Карамзина показана очень разнообразной: строгие улицы, тихие площади, оживлённые салоны и музеи складываются в широкую картину разных стран и привычек.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Европы в глазах русского автора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внимательно замечает, как устроены города и как ведут себя люди. Его интересуют порядок, образование, повседневный быт и то, чем одна страна отличается от другой.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сравнения. Они помогают понять не только внешний вид мест, но и отношение самого путешественника: он удивляется, любуется и размышляет одновременно.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взгляду Европа становится не набором точек на карте, а живым пространством наблюдений, впечатлений и личных открытий русского автора.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впечатление в письме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фрагмента: от места и даты к детали, затем к личной реакции и размышлению автора.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которых встречает путешественник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 замечает не только известных собеседников, но и самых обычных людей: хозяев домов, попутчиков, прохожих. Их речь и манеры помогают понять, как устроена жизнь в разных странах.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внимательно смотрит на одежду, поведение и жесты встреченных людей. Из нескольких точных деталей он создаёт короткие, но очень живые портреты, будто читатель сам оказался рядом.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встречи Карамзин показывает различия между культурами без прямых оценок. Человек в его книге интересен прежде всего как часть страны, её нравов и повседневного уклада.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важны не только события дороги, но и то, как автор их переживает. Именно это делает описание живым и запоминающимся.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эмоции и природа: они задают тон повествованию и связывают отдельные наблюдения в цельный рассказ.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фрагментов «Писем русского путешественника»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удивляет читателя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 обновления русской прозы.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этого века Карамзин писал проще и естественнее, чем многие его современники, поэтому письмо звучит легко и понятно для читателя.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литературы; литературный контекст произведения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50" y="1203907"/>
            <a:ext cx="2130000" cy="19843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 дороги
</a:t>
            </a:r>
            <a:pPr algn="ctr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начинается с указания места и даты, словно отправлена из пути прямо в руки друга. За ней сразу встают остановка, короткое наблюдение и живое чувство, которое не успело остыть. Читатель чувствует ритм настоящего путешествия, а не только его описание.
</a:t>
            </a:r>
            <a:endParaRPr lang="en-US" sz="1094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дороги XVIII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Старинное письмо, карта, перо и экипаж помогают представить мир, в котором писал Карамзин. Эти предметы напоминают о долгих переездах, почтовых станциях и ожидании новых впечатлений. Иллюстрация с такими деталями делает текст особенно наглядным и близким.
</a:t>
            </a:r>
            <a:endParaRPr lang="en-US" sz="104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похожая на настоящий дневник путешествия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меняется вместе с дорогой: новое место, встреча или вид из окна мгновенно меняют тон письма и его интонацию.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колебания связаны с впечатлениями от природы и людей, поэтому текст звучит очень живо и по-настоящему личностно.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фрагментов «Писем русского путешественника»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настроений в фрагментах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697242"/>
            <a:ext cx="4296900" cy="13712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какими средствами Карамзин создаёт эффект живого дорожного письма и личного рассказа.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приёмы работают вместе: письмо, природа и чувства превращают путешествие в размышление о человеке и мире.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фрагментов «Писем русского путешественника»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художественные особенности фрагментов
</a:t>
            </a:r>
            <a:endParaRPr lang="en-US" sz="276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582" y="1565209"/>
            <a:ext cx="296363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914" y="1565209"/>
            <a:ext cx="338700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3414" y="3277684"/>
            <a:ext cx="338700" cy="33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3914" y="3277684"/>
            <a:ext cx="338700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фрагменты важны для школьного чтения
</a:t>
            </a:r>
            <a:endParaRPr lang="en-US" sz="2938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эпохой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увидеть Европу конца XVIII века глазами русского автора. Через дороги, города и привычки людей школьник лучше понимает историческую эпоху.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наблюдательности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показывает, что важна даже маленькая деталь: жест, вид из окна, короткая встреча. Из таких штрихов складывается большое впечатление о мире.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разными предметами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легко заметить связь литературы с историей и географией. Читатель одновременно узнаёт о странах, городах и о том, как создаётся художественный текст.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читательской чуткости
</a:t>
            </a:r>
            <a:pPr algn="l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учат замечать настроение героя и понимать его переживания. Это помогает читать внимательнее и видеть, что за словами всегда стоят чувства человека.
</a:t>
            </a:r>
            <a:endParaRPr lang="en-US" sz="13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просто смотрит вокруг: он сравнивает увиденное, запоминает подробности и старается понять чужой уклад жизни без спешки.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героя — любопытство и внимательность; именно они делают его рассказчиком, которому доверяешь.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фрагментов «Писем русского путешественника»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видны в герое-путешественнике
</a:t>
            </a:r>
            <a:endParaRPr lang="en-US" sz="2971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чему учат «Письма русского путешественника»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Карамзина показывают, что путешествие может стать способом лучше понять мир, людей и себя. Внимательный взгляд превращает обычную дорогу в значимое литературное событие.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2026-05-22T11:15:10Z</dcterms:created>
  <dcterms:modified xsi:type="dcterms:W3CDTF">2026-05-22T11:15:10Z</dcterms:modified>
</cp:coreProperties>
</file>