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Подтип Бесчерепные: основные темы и значимость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хордовых без черепа, сохраняющих хордовый стержень на всю жизнь.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бесчерепных: от кембрийских глубин к нам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появились около 500 миллионов лет назад и стали ключевыми объектами для изучения ранней эволюции позвоночных. Современные ланцетники сохраняют древние признаки хордовых.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бесчерепных в животном мире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Подтип бесчерепных входит в тип Хордовые и отличается отсутствием черепа и челюстей, объединяя около 30 видов ланцетников.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один из трёх современных подтипов хордовых, наряду с оболочниками и позвоночными, что отражает их уникальное строение и эволюционное значение.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представитель — ланцетник рода Branchiostoma, не имеющий сложного мозга и черепной коробки, но сохраняющий хордовый стержень.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внешнего облика бесчерепных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 тела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бесчерепных удлинённое и сегментированное, обычно достигает длины от 5 до 8 сантиметров, что позволяет им легко зарываться в песок и двигаться в придонных слоях воды.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головы и плавник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них отсутствует выраженная голова, передний конец слегка заострён; хвостовой плавник помогает зарываться и обеспечивает устойчивость в песке.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и прозрачность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полупрозрачное с молочно-белым или розоватым оттенком, что служит эффективной маскировкой в морской среде и облегчает фильтрацию пищи.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— опорный элемент бесчерепных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— эластичный внутренний стержень, проходящий по всей длине тела и обеспечивающий опору мышцам, она сохраняется на протяжении всей жизни животного.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черепа и позвонков — главная черта бесчерепных, что выделяет их среди других представителей типа Хордовых.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придаёт бесчерепным гибкость и поддержку, позволяя телу изгибаться и совершать змееподобные движения.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структура демонстрирует древнюю форму опорного скелета, предшествующую развитию позвоночника у позвоночных.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система и подвижность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мышц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организованы в V-образные миотомы, расположенные сегментами вдоль тела, что обеспечивает последовательные сокращения и плавные движения.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передвижения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демонстрируют змееподобное изгибание тела, позволяющее эффективно плавать и зарываться в рыхлый морской песок, часто оставляя наружу лишь передний конец.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59200" y="1798083"/>
            <a:ext cx="249900" cy="22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пищеварительной системы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Ротовое отверстие окружено щупальцами, которые помогают захватывать частицы пищи и фильтровать их через глоточные щели.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питания составляют микроскопические органические частицы и планктон, что делает бесчерепных фильтраторами морской среды.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пищи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трубка простирается вдоль тела, а благодаря ресничкам пища постепенно перемещается и усваивается.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бесчерепных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поступает через выстланные ресничками глоточные щели: вода проходит через глотку, обеспечивая эффективный газообмен.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кислорода также поглощается через тонкую, влажную кожу, что помогает бесчерепным поддерживать дыхание в разных условиях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и выделительная системы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замкнутая, представлена пульсирующими сосудами, но у бесчерепных отсутствует сердце, что является необычной особенностью.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бесцветна и не содержит красных кровяных телец; кислород переносится растворённым в плазме крови.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построена на нефридиях, которые фильтруют продукты обмена и выводят их наружу из полости тела.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чувств бесчерепных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представлена трубчатым тяжем, расположенным над хордой, без сформированного головного мозга.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равномерно распределены, обеспечивая базовые реакции на внешние раздражители и координацию движений.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развиты слабо: есть светочувствительные пятна, которые воспринимают изменения освещённости.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присутствуют статоцисты — органы равновесия, и сенсорные клетки в области рта для осязательных функций.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бесчерепных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и оплодотворения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— раздельнополые животные. Оплодотворение происходит вне тела, в воде, что обеспечивает развитие личинок в планктоне. Такой способ гарантирует широкое расселение потомства.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 становление молоди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свободноплавающие, их можно встретить в толще воды. Постепенно молодь опускается на дно, где переходит к придонному образу жизни и начинает зарываться в грунт для защиты и питания.
</a:t>
            </a:r>
            <a:endParaRPr lang="en-US" sz="11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подтипов хордовых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признаков бесчерепных, оболочников и позвоночных помогает понять их эволюционные отличия и особенности строения.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бесчерепные сохраняют хорду на протяжении всей жизни, что отражает их первичное положение среди хордовых.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энциклопедии и справочники.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ланцетника — типичного представителя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обитает в прибрежных зонах Европы на песчаных грунтах и достигает длины 5-8 см. Активен преимущественно в ночное и сумеречное время суток.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ведёт скрытный роющий образ жизни: почти полностью зарывается в грунт, оставляя на поверхности лишь передний конец для фильтрации воды и питания микроскопическими частицами.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значимость бесчерепных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молекулярных данных подчёркивает близость бесчерепных к предковым формам позвоночных, что делает их ключевыми для изучения ранней эволюции хордовых.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строения и развития бесчерепных помогает лучше понять переход от простых беспозвоночных к более сложным позвоночным организмам.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сохраняют древние признаки, унаследованные от первых хордовых, что позволяет отслеживать этапы их эволюции вплоть до первых позвоночных.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распространения бесчерепных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разнообразие представителей отмечается в прибрежных водах Европы и Восточной Азии, что связано с благоприятными условиями обитания.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преимущественно заселяют тёплые и умеренные морские зоны, что отражает их экологические предпочтения и древнюю историю расселения.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современных биогеографических исследований, 2023 год.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фильтруют значительную часть органических частиц из воды, играя важную роль в поддержании экологического баланса.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морских биот сообществ, 2022.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40%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морских экосистемах очищается благодаря их фильтрационной деятельности, что способствует поддержанию здоровья среды обитания.
</a:t>
            </a:r>
            <a:endParaRPr lang="en-US" sz="199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адаптации к среде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и защита от хищников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Полупрозрачная окраска тела помогает бесчерепным оставаться незаметными для хищников. Такая прозрачность снижает риск обнаружения в светлом и мутном морском дне.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придонных слоях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зарывание в песчаный или илистый грунт позволяет животным укрываться от опасностей и устойчиво выдерживать воздействие волн и течений.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охрана бесчерепных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численность подтипа остаётся стабильной, но локально наблюдается спад из-за антропогенного влияния и загрязнений.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подходящих местообитаний, особенно нерестилищ, приводит к снижению популяций в ряде прибрежных регионов.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региональных Красных книгах бесчерепные отмечены как виды, чувствительные к экологическим изменениям и нуждающиеся в охране.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меры, направленные на сохранение чистоты вод и охрану морских экосистем, способствуют поддержанию жизнеспособных популяций.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бесчерепных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вне воды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Ланцетники способны жить вне воды до трёх суток при условии высокой влажности, что свидетельствует о высокой адаптивности к изменяющимся условиям.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древними хордовыми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полагают, что современные бесчерепные обладают чертами, близкими к предкам всех позвоночных, что делает их важнейшими для биологических исследований.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традиционных органов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бесчерепных нет настоящих глаз и сердца; газообмен и движение крови обеспечивают сокращения сосудов и специальные ткани.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и образ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Ланцетники и другие бесчерепные ведут преимущественно ночной образ жизни, что помогает им избегать хищников и эффективно питаться.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бесчерепных в науке и биологии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помогают раскрыть основы эволюции позвоночных, сохраняя уникальные признаки древних хордовых. Их изучение и защита важны для науки и сохранения биологического разнообразия.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2026-05-08T21:15:56Z</dcterms:created>
  <dcterms:modified xsi:type="dcterms:W3CDTF">2026-05-08T21:15:56Z</dcterms:modified>
</cp:coreProperties>
</file>