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наречиях: основные правила и примеры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дефис в наречиях обязателен, и научимся проверять написание.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встречаются в диктантах и упражнениях, а ошибки в них легко спутать с другими орфограммами. Если знать основные модели дефисного написания, проще писать по-русски, по-новому, еле-еле и во-первых без ошибок.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семикласснику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по- + -ому/-ему
</a:t>
            </a:r>
            <a:pPr algn="l" indent="0" marL="0">
              <a:lnSpc>
                <a:spcPct val="115000"/>
              </a:lnSpc>
              <a:buNone/>
            </a:pPr>
            <a:r>
              <a:rPr lang="en-US" sz="5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ставится в наречиях типа по-моему, по-вашему, по-осеннему. Такие слова обычно обозначают мнение или способ действия и пишутся по устойчивой словообразовательной модели, а не раздельно.
</a:t>
            </a:r>
            <a:endParaRPr lang="en-US" sz="1208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образовано повтором слова или его части, нужен дефис: чуть-чуть, еле-еле, давным-давно. Повтор помогает усилить признак, показать длительность действия или его очень слабое проявление.
</a:t>
            </a:r>
            <a:endParaRPr lang="en-US" sz="1176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во-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во-первых, во-вторых, в-третьих и подобные нужны для перечисления мыслей и доводов. Они помогают выстроить рассуждение по порядку, поэтому дефис в них является устойчивой нормой написания.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с -ски и -цки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наречиях по-русски, по-детски, по-приятельски дефис тоже обязателен. Эти формы показывают образ действия и указывают, что действие совершается в определённой манере, похожей на чью-то речь или поведение.
</a:t>
            </a:r>
            <a:endParaRPr lang="en-US" sz="1176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дефисного написания наречий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модели дефисного написания и их смысловые признаки.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связан с устойчивой моделью образования слова и помогает сразу понять его значение.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дефисное написание наречий; обобщение учебных примеров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наречий с дефисом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нужен ли дефис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наречие от похожего сочетания 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приставкой по-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По-моему, по-твоему и по-нашему выражают мнение говорящего или отношение к ситуации. Такие слова удобны в речи, потому что сразу показывают, чьё это мнение или оценка.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По-новому, по-старому и по-русски отвечают на вопрос как? и называют способ действия. Они помогают точно описать, каким образом совершается действие в предложении.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словах дефис не зависит от звучания или паузы при чтении. Он нужен потому, что слово построено по особой модели и давно закрепилось в языке именно так.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часто встречаются в упражнениях и сочинениях, поэтому их полезно выучить как готовые образцы. Это помогает быстро распознавать нужное написание в тексте.
</a:t>
            </a:r>
            <a:endParaRPr lang="en-US" sz="10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из орфографического правила; условная сравнительная оценка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модели чаще всего встречаются в школьных примерах и упражнениях.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запоминают форму с по-, затем повтор основы; модели с -ски и -цки встречаются реже.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модели дефисных наречий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основы и усиление значения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5902" y="1482722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повторяющихся наречиях дефис подчёркивает силу признака: тихо-тихо, ярко-ярко. Слово звучит выразительнее и показывает, что качество проявляется особенно заметно.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60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давно-давно и еле-еле передают протяжённость или затянутость действия. Повтор помогает показать, что событие происходит очень долго или почти незаметно.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331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Чуть-чуть, едва-едва и похожие слова помогают передать очень малую степень признака. Дефис делает значение точным и помогает отличить такие наречия от обычных сочетаний слов.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 доски, ему важно не просто назвать мысль, а выстроить её по порядку. Слова во-первых и во-вторых помогают сделать речь понятной и последовательной. Они сразу показывают, какой пункт идёт первым, а какой — следующим.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рассуждения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или устном ответе такие слова работают как маленькие дорожные знаки. Во-первых, они обозначают начало рассуждения, во-вторых, помогают не сбиться, а в-третьих, делают текст аккуратным и логичным. Благодаря им слушателю легче следить за ходом мысли.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ответа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пункты перепутать, объяснение звучит неясно и тяжело воспринимается. Поэтому слова во-первых, во-вторых, в-третьих особенно полезны там, где нужно перечислить причины, этапы или выводы. Они помогают не только писать правильно, но и говорить убедительно.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порядка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во-вторых, в-третьих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о дефисном и слитном написании наречий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слова пишутся через дефис, а какие — слитно.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слова есть устойчивая модель образования, нужен дефис; обычные наречия без такой модели пишутся слитно.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и слитное написание: сравнение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Проверяем, это наречие или сочетание слов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отличить цельное наречие с дефисом от обычного сочетания слов по смыслу и строению.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995" y="3209921"/>
            <a:ext cx="155513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35640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по-моему часто пишут раздельно по моему, хотя это цельное наречие. Ошибка возникает из-за сходства с сочетанием предлога и местоимения.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дефиса в по-моему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еле-еле, чуть-чуть и давным-давно дефис обязателен. Если его убрать, слово выглядит неграмотно и теряет привычную форму, закреплённую в языке.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дефиса в повторе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дефис ставят там, где его нет: пишут на слух или по аналогии. Чтобы не ошибиться, нужно проверять, есть ли у слова устойчивая модель образования.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дефис в похожих формах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по русски часто забывают, что правильная форма — по-русски. Здесь помогает вопрос как? и проверка: это наречие, а не свободное словосочетание.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раздельным написанием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по теме урока «Дефис между частями слова в наречиях»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одно правило не охватывает все случаи: нужно узнавать модель слова, а не запоминать только отдельные примеры.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 — наречия с по-; остальные модели встречаются реже, но тоже требуют внимания на письме.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правил в теме дефиса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правило на примерах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По-моему, по-твоему и по-нашему помогают быстро увидеть модель с по- и окончаниями -ому/-ему. Эти слова удобно использовать в устной речи и в письменных ответах.
</a:t>
            </a:r>
            <a:endParaRPr lang="en-US" sz="871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По-новому и по-русски показывают, как совершается действие. В таких словах дефис помогает понять, что речь идёт не о двух отдельных словах, а об одном наречии.
</a:t>
            </a:r>
            <a:endParaRPr lang="en-US" sz="907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для усиления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Еле-еле и чуть-чуть легко запомнить по повтору основы. Такое написание передаёт слабость, длительность или усиление признака и часто встречается в художественных текстах.
</a:t>
            </a:r>
            <a:endParaRPr lang="en-US" sz="871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 помогает выстроить рассуждение по шагам. Если слово обозначает первый, второй или третий пункт, дефис нужен как знак устойчивой формы.
</a:t>
            </a:r>
            <a:endParaRPr lang="en-US" sz="982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короткие, привычные примеры, которые часто встречаются в речи. Чем больше таких слов в памяти, тем легче писать без ошибок на диктанте.
</a:t>
            </a:r>
            <a:endParaRPr lang="en-US" sz="8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узнаваемые модели дефисного написания и короткие пояснения к ним.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пишутся без пробела, потому что это цельные наречия с устойчивой моделью образования.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«Дефис между частями слова в наречиях»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орфограммам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103558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74701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1142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на -ски и -цки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По-русски, по-немецки и по-детски обозначают способ действия. Они отвечают на вопрос как? и показывают, что действие совершается в определённой манере.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чью-то манеру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По-приятельски и по-волчьи помогают представить поведение или стиль действия. В таких словах чувствуется сходство с чьей-то привычкой, характером или образом поведения.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этих словах не случаен: он связан с привычной моделью образования. Благодаря этому легко увидеть, что перед нами одно наречие, а не свободное сочетание частей.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учебных заданиях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регулярно встречаются в упражнениях, потому что они хорошо показывают связь между строением слова и его значением. Их удобно учить вместе с похожими примерами.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вопросу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как? и указывает на образ действия, стоит внимательно проверить его форму. Устойчивый дефисный вариант обычно легко узнать по модели.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написания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правильный вариант, когда наречие вызывает сомнение на уроке, в диктанте или в тетради.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модели помогают не смешивать наречия с обычными сочетаниями слов и быстрее выбирать правильное написание.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дефисного написания нужно различать по строению и смыслу.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правил по теме урока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 повторения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2196093" y="1498463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 показывает образ действия и напоминает о словах на -ски. Такое написание удобно проверять вопросом как? и смыслом всего предложения.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549125" y="108310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По-русски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08050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форму по-моему как пример наречия с моделью по- + -ому/-ему. Она помогает понять, как пишется слово, когда выражается мнение говорящего.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86112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По-моему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4222975" y="1089304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Еле-еле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869913" y="1512344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Еле-еле — пример повтора основы. Дефис здесь передаёт очень слабое действие и помогает сразу увидеть, что перед нами не два отдельных слова.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5557936" y="1506236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 закрепляет модель повторяющихся наречий. Оно обозначает большую давность и хорошо показывает, что повтор может усиливать значение времени.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5911000" y="1087815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Давным-давно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7231748" y="1520118"/>
            <a:ext cx="1358700" cy="10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 нужно помнить как слово для перечисления мыслей. Оно помогает строить ответ по порядку и показывает первую причину, шаг или довод.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7584950" y="1094020"/>
            <a:ext cx="1005600" cy="2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 подчиняется нескольким устойчивым моделям: по-моему, еле-еле, во-первых, по-русски. Если видеть строение слова, писать правильно становится гораздо проще.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наречиях: правило, которое стоит запомнить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2026-05-28T17:26:35Z</dcterms:created>
  <dcterms:modified xsi:type="dcterms:W3CDTF">2026-05-28T17:26:35Z</dcterms:modified>
</cp:coreProperties>
</file>