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языка художественной литературы: идеи В. В. Виноградова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литературы как система образов, смыслов и авторской интонации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Владимирович Виноградов связал лингвистику и литературоведение, показав, что художественный текст нужно изучать как целостную систему. Его исследования языка классиков стали основой отечественной стилистики и лингвопоэтики.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Виноградов и рождение научной стилистики
</a:t>
            </a:r>
            <a:endParaRPr lang="en-US" sz="249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слово не только называет предмет, но и создаёт образ, настроение и оценку. Его смысл раскрывается через контекст, интонацию и замысел автора.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языковая форма может звучать по-разному: быть бытовой, торжественной, ироничной или комической. Значение зависит от того, как она включена в целое произведения.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речь подчинена общей композиции текста. Каждый её элемент работает на выражение темы, характера героев и авторского отношения к изображаемому.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язык художественной литературы
</a:t>
            </a:r>
            <a:endParaRPr lang="en-US" sz="29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87344"/>
            <a:ext cx="284700" cy="22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87344"/>
            <a:ext cx="284700" cy="22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74691"/>
            <a:ext cx="284700" cy="253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анализа художественного текста
</a:t>
            </a:r>
            <a:endParaRPr lang="en-US" sz="2499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биографический человек, а художественная позиция внутри текста. Она проявляется в выборе слов, интонации, точке зрения и способе организации повествования.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особенности письма помогают узнать автора по лексике, синтаксису, ритму фразы и композиции. Стиль делает произведение узнаваемым и цельным.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стиль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персонажа раскрывает его возраст, характер, социальную среду и внутреннее состояние. Через реплики герой становится психологически убедительным.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Речевая характеристика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пласты языка создают историческую, социальную или эмоциональную окраску текста. Благодаря этому художественная речь становится многослойной и выразительной.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Стилистический слой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анализируется художественный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переход от языковых наблюдений к смысловому выводу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 заметен в отборе слов, повторе ключевых мотивов, ритме фразы и распределении точек зрения. Эти признаки формируют особую интонацию произведения и направляют чтение.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 как центр художественной системы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проявляется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писатель и художественный образ автора не совпадают полностью. Именно образ автора соединяет разнородные речевые элементы в единое целое и задаёт смысловую перспективу текста.
</a:t>
            </a:r>
            <a:endParaRPr lang="en-US" sz="1561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важен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Лингвистическая поэтика рассматривает, как обычные языковые средства становятся художественно значимыми и начинают работать на образ, настроение и смысл произведения.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Лингвистическая поэтика и стилистика
</a:t>
            </a:r>
            <a:endParaRPr lang="en-US" sz="2915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Виноградов требовал точного анализа формы, значения и функции языковых элементов. Только так можно понять, как устроено художественное воздействие текста.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учит видеть в слове не только номинативное значение, но и его эстетическую, оценочную и эмоциональную работу в произведении.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Стилистика описывает, почему в одном тексте уместны разговорные слова, а в другом — книжная лексика, сложный синтаксис или особая интонация.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анализ строится от частных языковых средств к общей художественной организации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у лексики и синтаксиса: именно они чаще всего формируют индивидуальную манеру и выразительность.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трудам В. В. Виноградова по стилистике и лингвопоэтике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языкового анализа в художественном тексте
</a:t>
            </a:r>
            <a:endParaRPr lang="en-US" sz="247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31663"/>
            <a:ext cx="4151400" cy="198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понятий помогает увидеть, как они работают вместе в художественном 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категории взаимосвязаны: каждая описывает отдельную сторону текста, но только вместе они объясняют его художественное единство.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категории и их функции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В. В. Виноградова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литературы и национальная традиция
</a:t>
            </a:r>
            <a:endParaRPr lang="en-US" sz="2947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речь опирается на живой национальный язык, поэтому в неё входят разговорные, книжные и просторечные элементы.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Общенародная основа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использует архаизмы, историзмы и диалектные формы, чтобы передать эпоху, среду и культурный колорит произведения.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языка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выбирается не случайно: жанр, тема и замысел определяют, какие языковые средства становятся нужными и выразительными.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отбор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как школа точности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Виноградова язык Пушкина был образцом точного и свободного слова. В нём он видел редкое соединение разговорной естественности и книжной культуры, благодаря которому литературная норма становится живой, ясной и художественно убедительной.
</a:t>
            </a:r>
            <a:endParaRPr lang="en-US" sz="1167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Интонация, которая создаёт стиль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подчёркивал, что у Пушкина важна не только лексика, но и интонация фразы. Синтаксис у поэта кажется простым, однако именно эта простота открывает гибкость смысла, помогает передавать движение мысли и эмоциональную точность.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пушкинского текста к науке о стиле
</a:t>
            </a:r>
            <a:pPr algn="ctr" indent="0" marL="0">
              <a:lnSpc>
                <a:spcPct val="100000"/>
              </a:lnSpc>
              <a:buNone/>
            </a:pPr>
            <a:r>
              <a:rPr lang="en-US" sz="11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Виноградова показали, что пушкинский язык можно изучать как систему. Наблюдение за словоупотреблением, строем фразы и речевой организацией текста стало для последующих филологов надёжной моделью анализа художественной речи.
</a:t>
            </a:r>
            <a:endParaRPr lang="en-US" sz="1108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исследованиях Виноградова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авторов позволило показать, как по-разному строится гротеск, диалог и внутренний монолог в русской прозе.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стали для Виноградова главными моделями анализа художественной речи.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В. В. Виноградова о языке Гоголя и Достоевского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к художественному 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языковая деталь проходит путь от словарного значения к художественному эффекту в тексте.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средство в разных жанрах может менять функцию: от создания бытовой достоверности до торжественной или иронической интонации.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выбран языковой приём, тем сильнее его воздействие на образ, ритм и эмоциональное восприятие текста.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темы и наблюдениям В. В. Виноградова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и их художественные эффекты
</a:t>
            </a:r>
            <a:endParaRPr lang="en-US" sz="25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идей Виноградова для школьного анализа
</a:t>
            </a:r>
            <a:endParaRPr lang="en-US" sz="2487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Ученику важно видеть в тексте не только сюжет, но и языковую организацию: выбор слов, синтаксис и интонацию, которые направляют понимание смысла.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Виноградова помогает разбирать художественные детали без пересказа содержания: эпитеты, метафоры и повторы рассматриваются как средства авторской мысли.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речевых характеристик учит различать героев по их манере говорить и замечать, как речь раскрывает возраст, характер, социальную среду и отношение автора.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чтения развивает внимательность к слову, помогает писать более точные сочинения и формирует культуру аргументированного литературного анализа.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9250" y="1068000"/>
            <a:ext cx="4120800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филологические дисциплины сходятся в анализе художественного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учёного соединяют описание языка, анализ формы и понимание художественного содержания в едином подходе.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области филологии и их связь с Виноградовым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трудам В. В. Виноградова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52500" y="241125"/>
            <a:ext cx="21879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идей Виноградова сегодня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454450" y="19246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идеи используются в школе, вузе и цифровой гуманитаристике: при сопоставлении авторских стилей, анализе корпусов и изучении интертекстуальности.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70825" y="3462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Виноградов создаёт основы отечественной стилистики и лингвопоэтики, показывая, что художественный текст нужно изучать как цельную систему речевых средств.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270825" y="35030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авторской речи, чужого слова и стилизации особенно важно в современной прозе, где часто соединяются ирония, цитатность и смешение стилей.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проявляется не в одном приёме, а в устойчивом сочетании нескольких уровней текста, которые повторяются у автора из произведения в произведение.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 синтаксис дают наиболее надёжные признаки стиля, а остальные элементы уточняют авторскую манеру и общий тон.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темы и наблюдениям В. В. Виноградова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текста чаще всего помогают определить стиль
</a:t>
            </a:r>
            <a:endParaRPr lang="en-US" sz="21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литература у Виноградова — это особая организация языка, где каждое слово работает не само по себе, а в системе связей с другими элементами текста.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языке художественной литературы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 и индивидуальный стиль становятся ключом к чтению: через них раскрываются мировосприятие писателя, его интонация и способ оценки изображаемого.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Филология получает практический инструмент: можно объяснять художественный эффект текста через наблюдение за языком, а не ограничиваться общими впечатлениями.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рождается на пересечении лексики, синтаксиса, интонации и композиции, поэтому точный анализ формы помогает глубже понять содержание произведения.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В. Виноградов: язык как ключ к литературе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Виноградова учат читать вдумчиво: замечать слово, интонацию и стиль, видеть за ними автора и художественный замысел. Именно так литература раскрывается как искусство языка.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2026-05-20T02:50:11Z</dcterms:created>
  <dcterms:modified xsi:type="dcterms:W3CDTF">2026-05-20T02:50:11Z</dcterms:modified>
</cp:coreProperties>
</file>