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подсчёт без ошибок и лишних повторов.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важные идеи подсчёта: формула включения-исключения и взаимно однозначное соответствие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уже мало просто сложить числа: в задачах появляются пересечения, повторы и скрытые совпадения. Здесь помогают два инструмента — формула включения-исключения и взаимно однозначное соответствие, которые учат считать аккуратно и доказывать ответ.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строгие способы счёта в 8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Множества, объединение и пересечение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 — это любой набор объектов, которые удобно рассматривать вместе: учеников, книг, чисел или букв. Важно лишь, какие элементы входят в этот набор, а не их порядок.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множество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множествах есть общие элементы, их нельзя просто прибавить друг к другу. Тогда совпадающие объекты будут посчитаны дважды, и результат окажется больше правильного.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складывать сразу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включает только общие элементы, то есть те, которые одновременно принадлежат обоим множествам. Именно эта часть чаще всего создаёт ошибки при простом сложении количеств.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множеств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содержит все элементы, которые есть хотя бы в одном из множеств. Если объект встречается сразу в двух наборах, он всё равно должен остаться в объединении только один раз.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множеств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подсчёта для двух множеств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считаем каждое множество, затем исправляем двойной счёт общих элементов.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общих элементов, тем сильнее расходятся два способа подсчёта. Наивная сумма не замечает совпадения, а формула сразу исправляет их.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пересечений нет, оба подхода совпадают. Но при любом общем элементе простое сложение завышает результат ровно на размер пересечения.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для объяснения принципа включения-исключения
</a:t>
            </a:r>
            <a:endParaRPr lang="en-US" sz="112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простое сложение даёт завышенный ответ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жизни: кружки и секции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30 учеников. Из них 18 занимаются в спортивной секции, 12 ходят в музыкальный кружок, а 5 посещают оба занятия одновременно.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легко представить на диаграмме Эйлера-Венна: два круга частично пересекаются, а общая часть показывает тех учеников, которых нельзя считать дважды.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сколько ребят ходят хотя бы в одно из двух занятий, складывают обе группы и вычитают тех, кто попал в обе сразу: 18 + 12 − 5.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91785"/>
            <a:ext cx="5955300" cy="19442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включения-исключения для конечных множеств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двух и трёх множеств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формулах меняются так, чтобы каждый элемент был учтён ровно один раз.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множеств добавляются новые пересечения, а знаки чередуются, чтобы восстановить точный итоговый счёт.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 без ошибок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элемент принадлежит только одному множеству, он появляется в сумме один раз и остаётся учтённым один раз. Здесь ничего исправлять не нужно.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 есть в двух множествах, он сначала входит в подсчёт дважды. Затем пересечение вычитается один раз, и элемент остаётся ровно в одном экземпляре.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набора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Элемент, общий для трёх множеств, сначала учитывается три раза. Потом из него вычитают попарные пересечения, а затем снова добавляют тройное пересечение.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принцип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исправляет предыдущий перебор. Поэтому в конце элементы, сколько бы раз они ни встречались в исходных множествах, оказываются посчитанными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знаков помогает быстро вспомнить структуру формулы: сначала складываем отдельные множества, затем вычитаем пересечения, потом снова прибавляем более глубокие пересечения.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знаков — это не правило на память, а способ поэтапно исправлять лишние совпадения в подсчёте.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формула включения-исключения для конечных множеств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знаков в общей формуле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решаются с помощью включения-исключения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и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узнать, сколько учеников попадает хотя бы в одну из двух или трёх групп, если часть ребят участвует сразу в нескольких из них.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используют, когда нужно посчитать книги по разделам, статьи по темам или слова с разными признаками, не считая один и тот же объект дважды.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делимость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числах удобно считать, сколько натуральных чисел делится на разные числа, а затем отдельно учитывать те, которые делятся сразу на несколько.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применяют и в опросах: если один человек дал несколько подходящих ответов, нужно аккуратно убрать повторы и получить точное число участников.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однозначное соответствие: что это такое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Биекция связывает каждый элемент первого множества с единственным элементом второго. Это значит, что соответствие не может быть частичным: без пары не остаётся ни один объект.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на каждый элемент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двум разным элементам слева назначить одну и ту же пару справа, соответствие нарушится. Так же недопустимо, чтобы часть элементов справа осталась неиспользованной.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 и потерь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раздачу карточек в классе: каждому ученику дают ровно одну карточку, и все карточки распределяются без повторов. Именно так выглядит взаимно однозначное соответствие на практике.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школьный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взаимно однозначного соответствия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проверяем, что каждой точке слева соответствует одна точка справа, затем убеждаемся в отсутствии повторов и пропусков.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равномощность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 — одинаковое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числа, карточки или рисунки могут выглядеть совсем по-разному, но при биекции они считаются одинаковыми по мощности, потому что каждому объекту найдена ровно одна пара.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сравнения помогает доказывать равенство количеств без полного перечисления всех объектов. Достаточно показать, что соответствие можно построить без пропусков и повторов.
</a:t>
            </a:r>
            <a:endParaRPr lang="en-US" sz="160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числу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множества называют равномощными, если между ними можно установить биекцию. Для сравнения важна не форма записей, а точное совпадение по числу элементов.
</a:t>
            </a:r>
            <a:endParaRPr lang="en-US" sz="17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разряд двоичной строки даёт два выбора, поэтому количество вариантов быстро растёт. Биекция показывает, что это не случайный набор строк, а точный счёт через выборы.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виден сразу: при добавлении одного разряда число строк удваивается. Это удобный пример того, как соответствие заменяет длинный перебор.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двоичные строки длины n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биекции в математике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 темы связаны между собой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включения-исключения исправляет двойной счёт, а биекция позволяет считать через замену задачи на равномощное множество. В обоих случаях важна строгая проверка каждого элемента.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там и там нужно внимательно отслеживать, что уже учтено, а что ещё нет. Ошибка возникает не из-за сложности вычислений, а из-за неточного рассуждения.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привычка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учат строить решение по шагам: сначала понять связи между объектами, затем аккуратно посчитать и только после этого делать вывод о результате.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методов подсчёта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методов подсчёта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метода помогают считать точно, но применяются в разных ситуациях. Таблица показывает, когда нужен каждый способ и какие ошибки встречаются чаще всего.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общие элементы, нужен учёт пересечений; если важно сравнить количество объектов, удобнее искать биекцию. В обоих случаях решает точность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биекции: двоичные строки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позиции строки есть только два варианта: 0 или 1. Поэтому построение строки можно понимать как последовательность независимых выборов.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каждом разряде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разрядов можно выписать восемь строк: 000, 001, 010, 011, 100, 101, 110, 111. Этот список подтверждает правило на конкретном примере.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n = 3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разрядов n, а вариантов для каждого разряда два, то всего возможно 2^n строк. Каждая строка соответствует одному набору выборов, и наоборот.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2^n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вычислениями, а с невнимательной проверкой условий. Полезно каждый раз отдельно отмечать пересечения, пары и все элементы справа.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включения-исключения опаснее всего забыть пересечение; для биекции — принять частичное соответствие за полное. Проверка условий помогает избежать неверного ответа.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типичных ошибок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с двумя кружками число участников сначала складывают, а затем обязательно вычитают тех, кто состоит в обоих кружках, чтобы не завысить ответ.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включения-исключения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удобно проверять через пересечение двух множеств.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включения-исключения помогает считать объединения без двойного счёта, а биекция — сравнивать множества через равное число пар. Вместе они учат рассуждать аккуратно, проверять условия и доверять только точному выводу.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 и точное соответствие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2026-05-30T00:00:46Z</dcterms:created>
  <dcterms:modified xsi:type="dcterms:W3CDTF">2026-05-30T00:00:46Z</dcterms:modified>
</cp:coreProperties>
</file>