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Размножение, развитие и значение пресмыкающихся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пресмыкающиеся приспособились к жизни на суше?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пресмыкающиеся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Черепахи, крокодилы, ящерицы, змеи и гаттерия — это пресмыкающиеся. Они живут в самых разных местах, но особенно разнообразны в тёплых районах, где их активность выше.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размножения пресмыкающихся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Раздельнополость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пресмыкающихся есть самцы и самки. Такое разделение полов важно для размножения и помогает животным находить партнёра в подходящий сезон.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происходит внутри тела самки после спаривания. Благодаря этому размножение не зависит от воды, что стало важным преимуществом на суше.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размножение связано с определённым временем года. В этот период самцы становятся активнее, охраняют участки и привлекают самок брачным поведением.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видов зародыш развивается в яйце, у других — внутри тела самки. Это показывает, что у пресмыкающихся встречаются разные способы появления потомства.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размножения пресмыкающихся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основных стадий размножения и раннего развития потомства.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яйца пресмыкающихся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Желток служит главным источником пищи для развивающегося зародыша. Он обеспечивает его энергией и помогает пройти весь период развития до вылупления.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яйцо покрыто кожистой или известковой оболочкой. Она предохраняет содержимое от повреждений и уменьшает потерю влаги в сухой среде.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Зародышевые оболочки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оболочки вокруг зародыша защищают его, помогают дышать и получать питание. Благодаря им развитие возможно без постоянного контакта с водой.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суше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яйцо позволяет пресмыкающимся размножаться на суше. Это одно из главных преимуществ группы по сравнению с животными, сильно зависящими от водоёмов.
</a:t>
            </a:r>
            <a:endParaRPr lang="en-US" sz="11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333594"/>
            <a:ext cx="4300800" cy="822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различия между крупными группами пресмыкающихся по способу размножения и заботе о потомстве.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пресмыкающихся преобладает яйцекладка, но степень заботы о потомстве заметно различается между группами.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 о размножении пресмыкающихся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размножения у разных групп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откладывают яйца пресмыкающиеся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5125600" y="537925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песок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самки выбирают тёплый песок или рыхлую почву. Такие места хорошо сохраняют тепло и позволяют зародышам развиваться без резких перепадов температуры.
</a:t>
            </a:r>
            <a:endParaRPr lang="en-US" sz="935" dirty="0"/>
          </a:p>
        </p:txBody>
      </p:sp>
      <p:sp>
        <p:nvSpPr>
          <p:cNvPr id="11" name="Text 3"/>
          <p:cNvSpPr txBox="1"/>
          <p:nvPr/>
        </p:nvSpPr>
        <p:spPr>
          <a:xfrm>
            <a:off x="5125601" y="113792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также могут быть спрятаны в норах, под камнями или в гниющей растительности. Это защищает кладку от пересыхания и от многих хищников.
</a:t>
            </a:r>
            <a:endParaRPr lang="en-US" sz="948" dirty="0"/>
          </a:p>
        </p:txBody>
      </p:sp>
      <p:sp>
        <p:nvSpPr>
          <p:cNvPr id="12" name="Text 4"/>
          <p:cNvSpPr txBox="1"/>
          <p:nvPr/>
        </p:nvSpPr>
        <p:spPr>
          <a:xfrm>
            <a:off x="5125601" y="1737919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 тепло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нормального развития важны не только тепло, но и достаточная влажность. Если место слишком сухое или холодное, часть зародышей может погибнуть.
</a:t>
            </a:r>
            <a:endParaRPr lang="en-US" sz="935" dirty="0"/>
          </a:p>
        </p:txBody>
      </p:sp>
      <p:sp>
        <p:nvSpPr>
          <p:cNvPr id="13" name="Text 5"/>
          <p:cNvSpPr txBox="1"/>
          <p:nvPr/>
        </p:nvSpPr>
        <p:spPr>
          <a:xfrm>
            <a:off x="5125601" y="233793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кладки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яиц зависит от размеров самки, её возраста и условий среды. В благоприятных местах шансов на успешное развитие потомства обычно больше.
</a:t>
            </a:r>
            <a:endParaRPr lang="en-US" sz="93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особенно важна в период развития яйца: даже небольшие отклонения могут изменить скорость роста и успешность вылупления.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благоприятна умеренно тёплая среда; слишком низкая или слишком высокая температура ухудшает развитие зародыша.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влияния температуры на развитие яиц пресмыкающихся по школьному курсу 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температура влияет на развитие зародыша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у некоторых пресмыкающихся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яйцо остаётся внутри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змей и ящериц яйца развиваются не снаружи, а внутри тела самки. В этом случае детёныши появляются уже живыми и достаточно сформированными. Такой способ помогает выжить там, где трудно сохранить кладку в безопасности.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для холодных мест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особенно полезно в прохладном климате и в неблагоприятных условиях среды. Самка как бы «носит» потомство с собой, защищая его от холода и внешних опасностей. Но такой способ встречается только у отдельных видов.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без превращения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личинки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пресмыкающихся нет личиночной стадии и резкого превращения, как у земноводных. Молодые животные сразу похожи на взрослых, только меньше размером и не могут размножаться.
</a:t>
            </a:r>
            <a:endParaRPr lang="en-US" sz="954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рост
</a:t>
            </a:r>
            <a:pPr algn="ctr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или вылупления молодь быстро переходит к самостоятельной жизни. Она ищет пищу, укрытие и постепенно растёт, особенно активно в первые годы жизни.
</a:t>
            </a:r>
            <a:endParaRPr lang="en-US" sz="986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созревание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зрелость наступает не сразу, а через несколько лет. У многих видов рост продолжается всю жизнь, хотя с возрастом он становится заметно медленнее.
</a:t>
            </a:r>
            <a:endParaRPr lang="en-US" sz="10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рождения до взрослого животного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развития у большинства пресмыкающихся от появления детёныша до участия в размножении.
</a:t>
            </a:r>
            <a:endParaRPr lang="en-US" sz="108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крупных групп пресмыкающихся по признакам строения, примерам и среде обитания.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заметно превосходят другие группы по числу видов и освоили больше всего условий среды.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сведений о современных отрядах пресмыкающихся.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пресмыкающихся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Черепахи, крокодилы, ящерицы и змеи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
</a:t>
            </a:r>
            <a:pPr algn="l" indent="0" marL="0">
              <a:lnSpc>
                <a:spcPct val="115000"/>
              </a:lnSpc>
              <a:buNone/>
            </a:pPr>
            <a:r>
              <a:rPr lang="en-US" sz="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панцирь защищает тело черепахи от врагов и повреждений. Он образован костными пластинками и роговым слоем, поэтому хорошо выдерживает удары и высыхание.
</a:t>
            </a:r>
            <a:endParaRPr lang="en-US" sz="1055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имеют мощное вытянутое тело и сильные челюсти, которыми легко удерживают добычу. Их строение связано с полуводным образом жизни и охотой из засады.
</a:t>
            </a:r>
            <a:endParaRPr lang="en-US" sz="1119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ящериц подвижные веки, что отличает их от змей. Некоторые виды умеют отбрасывать хвост, спасаясь от хищника, а затем постепенно восстанавливают его.
</a:t>
            </a:r>
            <a:endParaRPr lang="en-US" sz="1127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
</a:t>
            </a:r>
            <a:pPr algn="l" indent="0" marL="0">
              <a:lnSpc>
                <a:spcPct val="115000"/>
              </a:lnSpc>
              <a:buNone/>
            </a:pPr>
            <a:r>
              <a:rPr lang="en-US" sz="3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змей длинное и лишено конечностей, поэтому они передвигаются особым способом. Подвижные челюсти позволяют им заглатывать добычу целиком, даже если она крупнее головы.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основную часть современных пресмыкающихся составляют змеи и ящерицы, входящие в отряд чешуйчатых.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пресмыкающихся определяется прежде всего успехом чешуйчатых, которые лучше всего приспособились к разным условиям.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биологии о современном видовом составе пресмыкающихся.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составляет большинство среди пресмыкающихся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5041" y="2183062"/>
            <a:ext cx="3087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20202"/>
            <a:ext cx="421649" cy="337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пресмыкающихся в пищевых цепях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Регуляторы численности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пресмыкающиеся поедают насекомых, пауков и других мелких беспозвоночных, не давая их численности резко возрастать в природных сообществах.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грызунов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ящерицы и змеи охотятся на грызунов и мелких позвоночных, помогая уменьшать ущерб для растений и поддерживать равновесие в экосистеме.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для хищников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пресмыкающиеся служат пищей для птиц, хищных млекопитающих и более крупных хищных видов, поэтому они связаны со многими звеньями пищевой цепи.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равновесия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хищничеству и роли жертвы пресмыкающиеся участвуют в круговороте жизни и помогают сохранять устойчивость природных сообществ.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пресмыкающихся для человека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453250" y="1412875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изучения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помогают учёным изучать, как животные приспосабливаются к жизни на суше. Их строение и поведение служат важным материалом для биологии и экологии.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453250" y="2573459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медицина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Яды некоторых змей используют в исследованиях и при создании лекарств. Такие работы требуют осторожности, точности и строгого соблюдения правил безопасности.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453250" y="3734042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 охрана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крокодилов и некоторых змей применяется в промышленности, но такое использование допустимо только при жёстком контроле, чтобы не наносить вред редким видам.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 пресмыкающихся и их охрана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угроза связана с разрушением природных территорий, осушением водоёмов и загрязнением среды. Когда исчезают укрытия и места размножения, популяции быстро сокращаются.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отлов и гибель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Пресмыкающихся часто отлавливают, а многие особи гибнут на дорогах или при неосторожном обращении человека. Это особенно опасно для редких и медленно размножающихся видов.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уже включены в Красную книгу. Это значит, что их численность снизилась и им нужна особая защита на государственном уровне.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сохранения видов создают заповедники и заказники, охраняют места кладок и ограничивают незаконную торговлю животными. Важна также просветительская работа.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признаков, которые помогли пресмыкающимся лучше освоить сухопутную среду.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уменьшают зависимость от воды и позволяют пресмыкающимся жить в более сухих условиях, чем земноводные.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о приспособлениях пресмыкающихся к наземной жизни.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жизни на суше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условия среды влияют на жизнь пресмыкающихся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температуры, влажности и изменений среды с активностью, размножением и численностью популяций.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пресмыкающиеся важны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по-разному приспособились к жизни на суше и в воде, поэтому их разнообразие очень велико. Они важны для экосистем, науки и человека, а многие виды нуждаются в бережной охране.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2026-06-01T12:18:21Z</dcterms:created>
  <dcterms:modified xsi:type="dcterms:W3CDTF">2026-06-01T12:18:21Z</dcterms:modified>
</cp:coreProperties>
</file>