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Цветаева. Цикл «Стихи о Москве»: город как память, вера и личная судьба
</a:t>
            </a:r>
            <a:endParaRPr lang="en-US" sz="277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Цветаевой становится лирическим образом памяти, веры и судьбы.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год: Москва перед историческим переломом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рождается накануне революции, когда образ города особенно остро соединяет личную память, православную традицию и ощущение надвигающихся перемен в судьбе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цикла в творчестве Цветаевой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относится к раннему периоду и уже показывает узнаваемую манеру Цветаевой: напряженный ритм, резкую интонацию и предельную эмоциональную концентрацию.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Москва становится не декорацией, а живым собеседником: через нее раскрываются память, вера и внутреннее состояние лирической героини.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поэтессы городской образ превращается в способ самопознания и размышления о личной причастности к истории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визуальный и духовный образ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Кремль, купола, колокола, монастыри и старые улицы создают узнаваемую Москву. Детали точны и конкретны, поэтому читатель легко видит город. 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эти образы выходят за пределы описания. Москва предстает как священное пространство, где земное соединяется с вечным, а архитектура становится знаком памяти.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цикла Марины Цветаевой «Стихи о Москве»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цикла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духовные и исторические мотивы; личное переживание подчинено образу Москвы как культурного центра.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смысл цикла строится вокруг святости города и памяти о национальной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и внутренняя динамика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выстраиваются как движение от конкретного московского пейзажа к более широкому образу России и ее исторической судьбы.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постепенно меняется: от восхищения и молитвенной сосредоточенности — к тревоге, напряжению и предчувствию утраты.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текст не повторяет предыдущий, а усиливает общее впечатление личного обращения к городу, которое перерастает в национальный масштаб.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художественная функция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мотивы формируют цельный образ Москвы в цикле.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работают не по отдельности, а вместе: они превращают город в центр веры, памяти и самоопределения.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цикла Марины Цветаевой «Стихи о Москве»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702" y="1605458"/>
            <a:ext cx="266850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символика в «Стихах о Москве»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образы задают высокий тон цикла. Они связывают Москву с традицией, в которой город воспринимается как пространство молитвы и духовной ответственности.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создает ощущение живого, звучащего города. Он усиливает эмоциональный ритм стихов и делает московское пространство почти зримым и слышимым одновременно.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и купол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подчеркивают не внешнюю красоту, а сакральный смысл города. Москва предстает как знак веры, который хранит историческую преемственность.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молитвы соединяет личное переживание с памятью о прошлом. Благодаря ему любовь к Москве звучит не как сентиментальность, а как внутреннее духовное усилие.
</a:t>
            </a:r>
            <a:endParaRPr lang="en-US" sz="12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образ Москвы в цикле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конкретной детали к символу города и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Контрасты, на которых строится поэтика цикла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соединяет торжественную интонацию и резкий, почти разговорный ритм. Благодаря этому Москва звучит одновременно как древняя святыня и как город живого, напряженного переживания.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пространстве встречаются тишина и внутренний надрыв, старина и современность, личное чувство и исторический масштаб. Именно столкновение противоположностей придает циклу особую художественную энергию.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ритм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Цветаевой передает не спокойное описание, а живое дыхание города: короткие фразы, резкие остановки и ускорения создают ощущение внутреннего напряжения и 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инверсии и смысловые удары усиливают молитвенную интонацию. Стих звучит как личное обращение к Москве, в котором эмоция становится почти заклинанием.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нередко напоминает колокольный звон: она собирает разрозненные образы в единый эмоциональный импульс и делает город слышимым, а не только видимым.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цикла подчеркнуто напряжен: мысль развивается скачками, поэтому каждая строка воспринимается как вспышка чувства, а не как плавное повествование.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шкала по текстам цикла «Стихи о Москве» М. Цветаевой, 1916
</a:t>
            </a:r>
            <a:endParaRPr lang="en-US" sz="73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траектория цикла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не показывает равномерного развития: в цикле чувства резко сменяют друг друга, что соответствует напряжённой интонации и драматическому восприятию Москвы.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путь ведет от светлого переживания к кризису и затем к внутренней опоре; любовь к Москве осмыслена как испытание, а не как умиление.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Автобиографический слой цикла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Москвы связан с детскими впечатлениями поэтессы и семейной памятью, поэтому город воспринимается не отвлеченно, а как часть личной истории и эмоциональной биографии.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лирической героини Москва — пространство духовного взросления. В ней соединяются чувство дома, внутренней принадлежности и осознание собственной связи с прошлым поколений.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Автобиографический мотив расширяется до общекультурного смысла: личная память становится способом говорить о родине, традиции и исторической судьбе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моделей города в русской поэзии Серебряного века
</a:t>
            </a:r>
            <a:endParaRPr lang="en-US" sz="71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Москвы у Цветаевой и у других поэтов Серебряного века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отличается цветаевская модель города.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Москва наиболее личная и одновременно наиболее сакральная; город у нее становится не декорацией, а центром внутреннего и исторического опыта.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168" y="4004962"/>
            <a:ext cx="25860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и поэтический синтаксис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Эллипсис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слов делают речь стремительной и обрывистой. Такая фрагментарность передает сильное чувство и создаёт впечатление, что мысль опережает саму фразу.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Интонационный нажим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резкие акценты превращают стих в эмоционально напряжённое высказывание. Читатель ощущает не описание, а прямой импульс переживания.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закрепляют ключевые слова и образы, словно возвращая их к центральному смыслу. Благодаря этому Москва звучит как навязчивая и дорогая сердцу тема.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смещают смысловые акценты и усиливают выразительность строки. Они помогают Цветаевой выделить главное и придать фразе особую художественную остроту.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Культурно-исторический смысл Москвы в цикле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Цветаевой Москва хранит следы древнерусской, православной и государевой истории. Город показан как пространство, где прошлое не исчезает, а продолжает звучать в настоящем.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музейный образ и не идеализированная декорация. Москва переживает время вместе с человеком, поэтому становится знаком культурной устойчивости перед лицом исторического перелома.
</a:t>
            </a:r>
            <a:endParaRPr lang="en-US" sz="11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распределение приемов по текстам цикла «Стихи о Москве» М. Цветаевой
</a:t>
            </a:r>
            <a:endParaRPr lang="en-US" sz="6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приемы цикла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не по отдельности, а в тесной связке: форма здесь постоянно усиливает смысл и эмоциональное звучание каждого образа.
</a:t>
            </a:r>
            <a:endParaRPr lang="en-US" sz="117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символизация и контраст: именно они превращают московскую деталь в многозначный образ истории, веры и личной памяти.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остается актуальным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говорит о том, как личная память превращается в культурную ценность. Эта тема понятна современному читателю, потому что касается дома, корней и самоидентификации.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поднимаются вопросы сохранения традиции и отношения к прошлому. Они важны для любого поколения, которое ищет опору в быстро меняющемся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показывает, что связь с городом и историей может быть глубоко личной. Поэтому цикл читается не только как классика, но и как разговор о человеческой принадлежности к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опоры для анализа отдельных стихотворений цикла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каждый текст развивает общий образ Москвы.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стихотворения складываются в единый смысловой ряд: от конкретной детали к символу города, который соединяет личное чувство и историческую перспективу.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«Стихи о Москве» М. Цветаевой, 1916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Цветаевой: память, вера, судьба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Москва становится не просто городом, а образом духовной опоры, где личное переживание соединяется с историей, верой и культурной преемственностью.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2026-05-23T22:03:19Z</dcterms:created>
  <dcterms:modified xsi:type="dcterms:W3CDTF">2026-05-23T22:03:19Z</dcterms:modified>
</cp:coreProperties>
</file>