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Крушение колониальной системы: от империй к независимым государствам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 ослаб после Второй мировой: империи, нормы и общественное давление разошлись с реальностью.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система в начале XX века и причины её уязвимости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XX века крупные европейские державы управляли обширными территориями в Азии, Африке и на Ближнем Востоке, опираясь на сырьё, труд и рынки. После 1945 года система быстро потеряла устойчивость: Европа ослабла, а идеи самоопределения получили международную поддержку.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показала, что европейские державы зависят от колониальных ресурсов и людских мобилизаций, включая солдат и рабочие силы.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депрессия 1929 года ухудшила внешнюю торговлю и доходы метрополий; напряжение в колониях усилилось из‑за падения экономических возможностей и социальных ожиданий.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XX века в колониях оформились организации — политические партии, профсоюзы и студенческие движения — с требованиями равных прав, участия в управлении и прекращения расовой дискриминации.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кризиса колониализма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как переломный момент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разрушила экономику Европы и резко ослабила её военный и политический авторитет. Миллионы жителей колоний были мобилизованы в армии и трудовые отряды, а после войны ожидали политических прав и реформ.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экспансия в Азии подорвала представление о непобедимости европейских держав. Это усилило антиколониальные настроения в Индии, Индонезии, Бирме и во французском Индокитае, ускорив политическую радикализацию.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деколонизации после 1945 года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Номинальные значения — иллюстративные (точные статистические ряды в задании не приведены).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после 1970-х процесс замедлился, отдельные территории сохраняли колониальный статус значительно дольше, чем многие ожидали.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наглядно показывают «пики» деколонизации: наиболее резкий сдвиг пришёлся на рубеж 1950–1960-х годов, после чего динамика стала более ровной.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1077" y="1412650"/>
            <a:ext cx="3568747" cy="213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примеры распада колониальных империй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деколонизация шла разными путями: от переговоров до долгих и разрушительных войн; темпы также заметно различались.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 скорость освобождения сильно зависели от позиции метрополии, уровня политической организации и готовности международного сообщества поддерживать требования о независимости.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сведений; в задании не указаны конкретные источники для таблицы.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колония становилась независимым государством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логика перехода к независимости с возможными развилками: переговоры или вооружённая борьба, влияние международной среды и последующее институциональное строительство.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1947 году Британская Индия была разделена на два государства — Индию и Пакистан. Раздел стал не просто сменой флагов, а радикальной перестройкой политической карты региона.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 Пакистан: крупнейший политический разлом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погибших исчислялось сотнями тысяч, а гуманитарная ситуация оставалась крайне тяжёлой. В результате деколонизация продемонстрировала, как быстро политическое решение может превратиться в трагедию.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сопровождался массовым переселением людей по религиозному признаку: миллионы индусов, мусульман и сикхов покидали свои дома. Для многих семей это означало потерю имущества и связей с родными территориями.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показал: переход к независимости может создавать новые границы и длительные конфликты. Свобода как цель требовала не только политического решения, но и защиты людей на месте.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Алжирская война и цена деколонизации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Жёсткий тупик и ограниченность уступок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Алжирская война 1954–1962 годов стала одной из самых жестоких антиколониальных войн XX века. Франция считала Алжир не внешней колонией, а частью собственной территории, поэтому готовность к уступкам была крайне ограничена.
</a:t>
            </a:r>
            <a:endParaRPr lang="en-US" sz="1138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войны после независимости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Национально-освободительный фронт добился независимости, но война оставила тяжёлое наследие: массовое насилие, политическую поляризацию, эмиграцию европейского населения и глубокие общественные травмы.
</a:t>
            </a:r>
            <a:endParaRPr lang="en-US" sz="113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820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950" y="1933883"/>
            <a:ext cx="256800" cy="205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1837" y="1905053"/>
            <a:ext cx="197325" cy="263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в 1960-е годы: «Год Африки»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независимостей в 1960 году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 году независимость получили 17 африканских территорий, включая Конго, Нигерию, Сомали, Мадагаскар и Камерун. Это стало символом резкого перелома в истории континента.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обеспечивался быстрый распад империй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ускорению привели рост национальных партий и активность профсоюзов, а также антиколониальная дипломатия. Существенную роль сыграло и изменение международной атмосферы после Второй мировой войны.
</a:t>
            </a:r>
            <a:endParaRPr lang="en-US" sz="1173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«на старте» новых государств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новые страны часто наследовали слабые границы, зависимую экономику и нехватку кадров. Неустойчивость политических институтов делала многие государства уязвимыми в первые годы самостоятельности.
</a:t>
            </a:r>
            <a:endParaRPr lang="en-US" sz="11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освобождения: Азия, Африка, Ближний Восток и Карибы
</a:t>
            </a:r>
            <a:endParaRPr lang="en-US" sz="21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региональным тенденциям деколонизации (без привязки к единому числу в процентах на слайде); конкретные доли зависят от выбранного источника и периода.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раньше других регионов дала первые массовые примеры независимости, которые стали ориентиром для последующих движений на континенте.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Перекос по регионам показывает поэтапность деколонизации: политические изменения ускорялись там, где совпали внутреннее давление и международная поддержка.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право народов на самоопределение закрепилось как значимая международная норма: колониальные требования всё чаще оценивались не как «порядок», а как вопрос прав человека.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среда и роль ООН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превратилась в публичную площадку: антиколониальные инициативы получали дипломатическую поддержку, а споры о статусе территорий выносились на обсуждение международного сообщества.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Резолюция Генеральной Ассамблеи ООН 1514 (1960) закрепила принцип немедленного предоставления независимости колониальным странам и народам, став символом эпохи деколонизации.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388" y="1133100"/>
            <a:ext cx="277500" cy="22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7332" y="1836937"/>
            <a:ext cx="213300" cy="28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7306" y="2575462"/>
            <a:ext cx="277500" cy="27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79641" y="3310512"/>
            <a:ext cx="277500" cy="27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3510" y="4045563"/>
            <a:ext cx="277500" cy="27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борьбы за независимость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3764627" y="105607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и политические соглашения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движений делала ставку на диалог с метрополией, комбинируя требования с будущими политическими гарантиями. Такой путь опирался на организацию лидеров и общественное давление.
</a:t>
            </a:r>
            <a:endParaRPr lang="en-US" sz="928" dirty="0"/>
          </a:p>
        </p:txBody>
      </p:sp>
      <p:sp>
        <p:nvSpPr>
          <p:cNvPr id="16" name="Text 3"/>
          <p:cNvSpPr txBox="1"/>
          <p:nvPr/>
        </p:nvSpPr>
        <p:spPr>
          <a:xfrm>
            <a:off x="3131996" y="179112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протесты и забастовки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Забастовки и демонстрации превращали недовольство в заметную социальную силу. Они создавали кризис для колониального управления и ускоряли переговоры или вынуждали ответные меры.
</a:t>
            </a:r>
            <a:endParaRPr lang="en-US" sz="953" dirty="0"/>
          </a:p>
        </p:txBody>
      </p:sp>
      <p:sp>
        <p:nvSpPr>
          <p:cNvPr id="17" name="Text 4"/>
          <p:cNvSpPr txBox="1"/>
          <p:nvPr/>
        </p:nvSpPr>
        <p:spPr>
          <a:xfrm>
            <a:off x="2502084" y="252617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Бойкоты и экономическое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Бойкоты и кампании против отдельных товаров, учреждений или услуг снижали выгоду для колониальных властей. Экономическая логика помогала движению расширять поддержку «обычных» людей.
</a:t>
            </a:r>
            <a:endParaRPr lang="en-US" sz="931" dirty="0"/>
          </a:p>
        </p:txBody>
      </p:sp>
      <p:sp>
        <p:nvSpPr>
          <p:cNvPr id="18" name="Text 5"/>
          <p:cNvSpPr txBox="1"/>
          <p:nvPr/>
        </p:nvSpPr>
        <p:spPr>
          <a:xfrm>
            <a:off x="1893108" y="326122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Парламентская борьба и выборы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допускалась политическая конкуренция, оппозиционные силы использовали выборы и институты для наращивания легитимности. Это позволяло переводить конфликт в плоскость права и процедур.
</a:t>
            </a:r>
            <a:endParaRPr lang="en-US" sz="911" dirty="0"/>
          </a:p>
        </p:txBody>
      </p:sp>
      <p:sp>
        <p:nvSpPr>
          <p:cNvPr id="19" name="Text 6"/>
          <p:cNvSpPr txBox="1"/>
          <p:nvPr/>
        </p:nvSpPr>
        <p:spPr>
          <a:xfrm>
            <a:off x="1234738" y="399627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восстания и партизанская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жёсткого подавления возникала стратегия вооружённого сопротивления. Она требовала устойчивых баз, дисциплины и международного внимания, но повышала цену конфликта.
</a:t>
            </a:r>
            <a:endParaRPr lang="en-US" sz="94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34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формальная независимость трансформировалась в неоколониальную зависимость
</a:t>
            </a:r>
            <a:endParaRPr lang="en-US" sz="1734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распространённый механизм: политическое отделение от метрополии происходило быстрее, чем экономическая перестройка.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86" y="1281025"/>
            <a:ext cx="4133629" cy="2358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мирных и вооружённых путей деколонизации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сопоставлены два сценария: мирные трансформации, где доминировали переговоры и постепенная передача власти, и вооружённые — с войной и тяжёлыми издержками для общества.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 отличались не только методами, но и ценой: вооружённые процессы чаще приводили к резким разрывам и высокой травматичности, тогда как мирные — к более управляемой смене власти при сохранении части прежних механизмов.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учебно-историческим обобщениям (качественные характеристики); точные показатели зависят от конкретных исследований и периодов.
</a:t>
            </a:r>
            <a:endParaRPr lang="en-US" sz="6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последствия распада империй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усилила развитие национальных языков, литературы, школьных программ и исторической памяти: обучение и публичные тексты стали отражать собственные сюжеты, а не только колониальный взгляд.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сохранялись заметные следы колониальной эпохи: английский и французский языки в государственном управлении, европейские административные практики, колониальные границы и структуры образования, влияющие на идентичность и дебаты.
</a:t>
            </a:r>
            <a:endParaRPr lang="en-US" sz="9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1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последствия: зависимость после независимости
</a:t>
            </a:r>
            <a:endParaRPr lang="en-US" sz="2151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тенденции по экономической структуре постколониальных стран; точные значения различаются по странам и требуют привязки к конкретной статистике за выбранный год.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Оставшаяся сырьевая ориентация делала доходы государств особенно чувствительными к мировым ценам, затрудняя накопление капитала для устойчивой индустриализации.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товарной зависимости и долгового давления часто усиливала уязвимость: экономический суверенитет ограничивался доступом к кредитам, технологиям и рынкам.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16019"/>
            <a:ext cx="256800" cy="228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27433"/>
            <a:ext cx="256800" cy="205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5694" y="1898603"/>
            <a:ext cx="230213" cy="26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распад колониальной системы не завершил конфликты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из-за границ, проведённых «по карте»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границы часто не учитывали этнический и религиозный состав. В результате независимость закрепляла противоречия, а конкуренция за власть могла быстро превращаться в насилие.
</a:t>
            </a:r>
            <a:endParaRPr lang="en-US" sz="1117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Межэтническая и межконфессиональная напряжённость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прежняя система контроля исчезала, начиналась борьба за ресурсы и политическое влияние. Разные сообщества по-разному воспринимали новые правила, что усиливало конфликты.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Перевороты и слабость институтов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государства унаследовали дефицит кадров и неустойчивые структуры управления. Это облегчало приход к власти силой, провоцировало ответные действия и затягивало политические кризисы.
</a:t>
            </a:r>
            <a:endParaRPr lang="en-US" sz="1081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темп развития регионов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экономическое и социальное развитие усиливало чувство несправедливости. Разрыв между регионами нередко становился топливом для гражданских противостояний и радикализации.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колониальной системы изменил мировую политику: число суверенных государств заметно выросло, а в ООН усилился голос Азии и Африки, меняя повестку международных решений.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деколонизации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неприсоединения стало важным фактором холодной войны: новые страны пытались удерживать самостоятельность, балансируя между блоками и формулируя собственные приоритеты безопасности.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выдвинула на первый план вопросы справедливости и неравенства, культурной самостоятельности и права народов определять своё будущее — не только формально, но и по сути.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итог: свобода стала началом нового этапа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система рухнула из‑за войн, кризиса европейских империй, национально‑освободительных движений и смены норм международного права. Независимость принесла суверенитет, но сохранила границы, конфликты и экономическую зависимость.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2026-05-12T22:13:54Z</dcterms:created>
  <dcterms:modified xsi:type="dcterms:W3CDTF">2026-05-12T22:13:54Z</dcterms:modified>
</cp:coreProperties>
</file>