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биосфера и среда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 и их связь с окружающей средой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 и почему она важна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зона жизни на Земле, где взаимодействуют атмосфера, вода, почва и живые организмы. Она поддерживает круговорот веществ и регулирует климат, защищая планету и её обитателей.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биосферы: где начинается и заканчивается жизнь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пределы биосферы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обнаружена до 15-20 километров в атмосфере и до 11 километров в океанских глубинах. Это показывает, насколько широко распространены живые существа, включая микроорганизмы.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условиях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найдены в горячих источниках, ледниках и глубоких шахтах, где условия кажутся неблагоприятными. Эти открытия расширяют представления о возможностях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биосферы: основные компоненты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все организмы — от бактерий до растений и животных, формируя биологическую основу биосферы.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состоит из минералов, воды и воздуха, создавая среду и условия для жизни живых организмов.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вещество — продукты жизнедеятельности организмов, как органические остатки и отходы, влияющие на состав среды.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 представляет соединения, возникшие в результате взаимодействия живых организмов с окружающей средой, обеспечивая обмен веществ и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на Земле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Воздушная, водная, почвенная и организменная среды отличаются физическими условиями и поддерживают разнообразные формы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каждой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обладает уникальными характеристиками, такими как плотность, температура и освещённость, влияющими на обитателей и их приспособления.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1632"/>
            <a:ext cx="4300800" cy="1366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среды обитания, типичных представителей и их особенности, раскрывая разнообразие биологических условий.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различаются условиями и организмами, приспособленными к ним особенностям.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сред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воды: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поверхности, конденсируется в облака и возвращается в виде осадков. Этот цикл обеспечивает влагу для всех экосистем и регулирует климат.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углерода: дыхание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выделяют кислород, поддерживая жизнь. Углерод циркулирует между живыми организмами и атмосферой.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цикл: поддержка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переводят азот воздуха в форму, доступную для растений, что обеспечивает питание и поддержание плодородия почв.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круговороты веществ в биосфере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— основа обмена веществ в биосфере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поток энергии от растений к редуцентам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8,7 миллионов известных видов живых организмов населяют нашу планету. Тропические леса и коралловые рифы особенно богаты видами, играя ключевую роль в экологии.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8,7 млн
</a:t>
            </a:r>
            <a:endParaRPr lang="en-US" sz="6684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зарегистрировано на Земле, что подчёркивает богатство биоразнообразия в разных экосистемах.
</a:t>
            </a:r>
            <a:endParaRPr lang="en-US" sz="23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биологического разнообразия Global Biodiversity Information Facility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абиотических факторов на жизнь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свет и вода определяют жизненные процессы и выживание организмов в различных средах. Например, растения зависят от света для фотосинтеза.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и давление влияют на обитателей морей и суши; рыбы чувствительны к кислороду, а пустынные растения умеют адаптироваться к засушливым условиям.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биотических факторов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организмами проявляется в борьбе за пищу, территорию и место обитания, влияя на выживаемость и численность видов в экосистемах.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отношения, например, между муравьями и акациями, помогают взаимно защищать и питать друг друга, формируя устойчивые связи в природе.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регулируют популяции животных, предотвращая чрезмерное размножение и способствуя естественному отбору и разнообразию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биосфере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освоение земель для сельского хозяйства сокращают естественные территории обитания многих видов, создавая угрозу биоразнообразию.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и транспорт повышают уровень загрязнения воздуха и воды, оказывая негативное воздействие на здоровье экосистем и человека.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 и посев культур меняют природные ландшафты, порой вызывая деградацию почв и изменение микроклимата в регионах.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создаются заповедники и национальные парки, направленные на сохранение уникальных экосистем и восстановление естественного баланса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потерь — тропические леса Амазонки и Юго-Восточной Азии. Лесные массивы значимо влияют на глобальные климатические процессы.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темпов вырубки указывает на рост мер защиты, но масштаб потерь остаётся чрезвычайно высоким и требует дальнейших усилий.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Global Forest Resources Assessment, 2020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вырубки лесов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современности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ускоряет изменение климата, усиливая экстремальные погодные явления и затрагивая жизненные циклы растений и животных.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воздействует на здоровье экосистем и человека, снижая качество ресурсов и изменяя химический состав окружающей среды.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приводит к потерям биоразнообразия, что ослабляет устойчивость природных систем и их способность к восстановлению.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ухудшает плодородие и приводит к эрозии, снижая продуктивность земель и ухудшая условия для жизни многих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скорость утраты видов превышает естественные показатели в десятки и сотни раз, отражая интенсивное влияние человека на природу.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темпов вымирания требует срочных мер по сохранению экосистем и более эффективной охраны редких видов.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изменения численности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ландшафты Куршской косы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расположен на Балтийском побережье и представляет собой песчаную косу с редкими растениями и птицами. Это важный природный коридор и место миграции пернатых.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Сихотэ-Алиньского заповедника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Дальневосточном регионе находится заповедник с богатым биоразнообразием: амурский тигр, редкие виды растений. Он играет ключевую роль в сохранении природы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виды, находящиеся под угрозой, с указанием категории охраны и ареала распространения.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необходимость охраны ключевых биотопов для сохранения уникальных видов и предотвращения их исчезновения.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позволяет перерабатывать материалы и уменьшать загрязнение. Такие практики помогают снизить нагрузку на полигоны и окружающую среду.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потребления воды и электроэнергии способствует сохранению природных ресурсов и снижению выбросов парниковых газов, поддерживая устойчивое развитие.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посадки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по посадке деревьев помогают возобновлять утраченные территории, создавать новые экосистемы и улучшать качество воздуха в городах и сельской местности.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способы защиты биосферы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экологического образования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формирует у детей осознание важности бережного отношения к природе и понимание последствий человеческой деятельности.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экопроектах развивает навыки сотрудничества и практические умения по сохранению ресурсов и окружающей среды в повседневной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привычек, таких как раздельный сбор мусора и экономия воды, способствует созданию более экологически ответственного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будущее биосферы в наших руках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коллективные усилия и экологическая ответственность каждого человека позволят сохранить биосферу и обеспечить благополучие будущих поколений на нашей планете.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2026-05-08T04:37:28Z</dcterms:created>
  <dcterms:modified xsi:type="dcterms:W3CDTF">2026-05-08T04:37:28Z</dcterms:modified>
</cp:coreProperties>
</file>