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image" Target="../media/image-1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воинского приветствия без оружия: основные правила и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правила приветствия без оружия на месте и в движении.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основа и место темы в курсе ОБЗР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регулируется уставами и строевыми правилами. В курсе ОБЗР эта тема помогает понять воинскую дисциплину, обязанности военнослужащего и значение точных, согласованных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воинского приветствия без оружия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выражает уважение к начальнику, подтверждает уставные отношения и показывает, что военнослужащий действует в установленном порядке, без произвольности и нарушений дисциплины.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подразделении приветствие выполняется одновременно, поэтому оно подчёркивает строевую выучку, согласованность действий и единый ритм, важный для всей воинской среды.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демонстрирует собранность, готовность к точному выполнению требований службы и умение сохранять внешнюю и внутреннюю организованность в любой обстановке.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положение на месте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удерживается прямо, подбородок не опускается, взгляд направлен вперёд. Такая поза создаёт основу для чёткого приветствия и помогает избежать лишних движений при появлении начальника.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положение начинается со строевой стойки: корпус прямой, плечи расправлены, пятки вместе, носки разведены на ширину ступни. Руки опущены вдоль тела, пальцы слегка согнуты, без напряжения.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приветствия на месте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стойка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принимает уставное положение и прекращает любые лишние движения, сохраняя собранность корпуса и готовность к выполнению приёма.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начальника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его приближении внимание сосредотачивается на моменте начала приветствия, чтобы действие было своевременным и точным.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поворачивается в сторону начальника, корпус остаётся неподвижным, а руки сохраняют исходное положение вдоль тела.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исходное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начальника голова возвращается прямо, взгляд фиксируется вперёд, и строевая осанка сохраняется без суеты.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приветствия на месте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приёма, основные требования и типичные ошибки выполнения.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строевой стойки и умеренность движений определяют качество приветствия; лишняя резкость или вялость сразу заметны.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приветствии на месте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 делает приём неуставным и сразу снижает впечатление от строевой выучки, особенно при оценке внешней собранности военнослужащего.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корпуса вместо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чёткого поворота головы некоторые непроизвольно разворачивают плечи и корпус, из-за чего пропадает точность и нарушается уставная форма движения.
</a:t>
            </a:r>
            <a:endParaRPr lang="en-US" sz="79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ранний возврат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взгляд возвращается вперёд раньше времени, приветствие выглядит незавершённым и теряет необходимую последовательность, которая важна для приёма.
</a:t>
            </a:r>
            <a:endParaRPr lang="en-US" sz="75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Размахивание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движения кистей и плеч нарушают строевую собранность, делают приём неаккуратным и особенно заметным при сравнении с действиями других военнослужащих.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Рассогласование в строю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массовом выполнении ошибки одного человека заметнее, потому что важны равнение, единый ритм и одинаковая чёткость действий всей шеренги.
</a:t>
            </a:r>
            <a:endParaRPr lang="en-US" sz="8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выполнения приветствия на месте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общевоинским уставам и строевым правилам.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приветствия в движении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не укорачивается и не удлиняется, корпус остаётся собранным, а дистанция в строю сохраняется. Приём должен выглядеть естественно и точно.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военнослужащий сохраняет темп марша и одновременно поворачивает голову к начальнику, не нарушая общего ритма и стройности колонны.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требование — не сбивать ритм шага. Приветствие выполняется так, чтобы движение продолжалось без задержки, а колонна сохраняла единый темп.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 рук остаётся естественным, если уставом не предусмотрено иное, при этом корпус не отклоняется в сторону и не теряет строевую собранность.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приёма важно удерживать дистанцию и равнение. Даже небольшое замедление или ускорение заметно нарушает стройность подразделения и качество приветствия.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шага и темпа при движении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приветствия на месте и в движении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движении возрастает требование к координации: нужно сохранить шаг, равнение и точность поворота одновременно.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 месте проще по координации, но в движении выше нагрузка на внимание и самоконтроль.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общевоинских уставов и строевой подготовки ВС РФ.
</a:t>
            </a:r>
            <a:endParaRPr lang="en-US" sz="6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встрече и обгоне начальника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встрече начальника приветствие начинают заблаговременно, чтобы поворот головы совпал с моментом его приближения и прохода.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 начальник миновал военнослужащего, голову возвращают в исходное положение спокойно и без задержки, сохраняя стройность шага.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сближения сохраняют собранную осанку, не меняют темп движения и не допускают лишних жестов или поворота корпуса.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подразделения каждый военнослужащий действует в общем ритме, чтобы приветствие выглядело единообразно и не нарушало построение.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 подразделении выполняется одновременно, поэтому особое значение имеют единый момент начала и согласованность завершения движения у всех военнослужащих.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приветствия в составе подразделения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Равнение в шеренге требует одинаковой амплитуды поворота головы, строгого сохранения интервалов и отсутствия заметных отклонений корпуса.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несогласованность сразу снижает стройность строя, поэтому важны дисциплина, внимание к команде и чёткое соблюдение общего темпа.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одиночного выполнения и выполнения в строю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личная точность от групповой согласованности при приветствии.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строю к точности движений добавляется требование к одновременности действий и сохранению общего строя.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и строевые правила.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79859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67071"/>
            <a:ext cx="346800" cy="308267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53128" y="1836742"/>
            <a:ext cx="296887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влияющие на выполнение приёма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Уставная форма задаёт единый внешний вид и помогает выполнять приём одинаково, без произвольных движений и лишней суеты.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тесном строю особенно важно не нарушать интервалы, не задевать соседей и сохранять равнение при любом повороте головы.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головного убора влияет на момент и выразительность приветствия, поэтому военнослужащий должен действовать строго по установленному порядку.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площадка, непогода или ограниченное пространство требуют большей аккуратности, чтобы приветствие оставалось чётким и безопасным.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вперёд или при сближении с начальником важно заранее соотнести шаг, поворот головы и момент прохождения.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и их последствия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недостаток подготовки и невнимательность приводят к снижению качества приветствия.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Элементы, требующие наибольшей точности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ошибки там, где движение должно сочетаться с вниманием к начальнику и сохранением общего ритма строя.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подготовки следует делать на повороте головы и сохранении шага, так как они сложнее всего контролируются.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строевой подготовки и воинского приветствия.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регулярной тренировки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отработка приёма закрепляет правильную последовательность действий, формирует мышечную память и делает движения более уверенными и спокойными.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курса ОБЗР это наглядный пример того, как дисциплина и практика превращают отдельный навык в устойчивое умение, полезное в любой организованной среде.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одинаковых действий уменьшает число ошибок, помогает сохранять единый темп в подразделении и повышает качество строевого исполнения.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приветствие начинается с прямой осанки, собранного корпуса и точного соблюдения исходного положения без лишнего напряжения.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качественного выполнения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оценивают чёткость поворота головы, сохранение темпа движения и отсутствие любых лишних жестов или отклонений корпуса.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важно, чтобы приветствие завершалось аккуратно: голова возвращается в исходное положение, а дистанция и равнение сохраняются.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признак качества — единообразие исполнения, внешняя собранность и одинаково высокая точность как на месте, так и в движении.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приветствие: дисциплина в действии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воинского приветствия без оружия учит точности, выдержке и уважению к уставному порядку. Этот навык важен не только для строевой подготовки, но и для личной дисциплины в целом.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2026-05-21T04:57:39Z</dcterms:created>
  <dcterms:modified xsi:type="dcterms:W3CDTF">2026-05-21T04:57:39Z</dcterms:modified>
</cp:coreProperties>
</file>