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jpeg"/><Relationship Id="rId11" Type="http://schemas.openxmlformats.org/officeDocument/2006/relationships/image" Target="../media/image-4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image" Target="../media/image-5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jpeg"/><Relationship Id="rId11" Type="http://schemas.openxmlformats.org/officeDocument/2006/relationships/image" Target="../media/image-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jpeg"/><Relationship Id="rId11" Type="http://schemas.openxmlformats.org/officeDocument/2006/relationships/image" Target="../media/image-10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image" Target="../media/image-11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image" Target="../media/image-13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image" Target="../media/image-19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6338" y="371225"/>
            <a:ext cx="3417025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ключевых тем: развитие культуры — сквозная линия истории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формирует общество, науки и искусства, связывая поколения воедино.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как основа жизни человечества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объединяет ценности, нормы и творчество, возникающие в совместной жизни. Её корни уходят в первобытность и ранние цивилизации, где накопился опыт и традиции, создавшие фундамент общества.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73162" y="1011845"/>
            <a:ext cx="3432300" cy="155526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40137" y="1011845"/>
            <a:ext cx="3432300" cy="155526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стороны культуры: материальная и духовная
</a:t>
            </a:r>
            <a:endParaRPr lang="en-US" sz="2643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235613" y="3241450"/>
            <a:ext cx="31191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Материальная культура включает здания, орудия труда и одежду, отражая технический уровень. Примером служат древние дома и инструменты, сохранившиеся до наших дней.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235678" y="2783675"/>
            <a:ext cx="31191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Материальные достижения цивилизаций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2588" y="3241450"/>
            <a:ext cx="31191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Духовная культура выражается в религии, литературе и искусстве, формируя мораль и мировоззрение. Театр, музыка и философия объединяют людей, передавая ценности из поколения в поколение.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02653" y="2783675"/>
            <a:ext cx="31191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Духовный мир общества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4675" y="1145959"/>
            <a:ext cx="2606700" cy="20161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20600" y="1145959"/>
            <a:ext cx="2606700" cy="20161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67638" y="1145959"/>
            <a:ext cx="2606700" cy="20161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6600" y="360000"/>
            <a:ext cx="8426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Великое наследие древних цивилизаций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5" name="Text 2"/>
          <p:cNvSpPr txBox="1"/>
          <p:nvPr/>
        </p:nvSpPr>
        <p:spPr>
          <a:xfrm>
            <a:off x="414675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Месопотамии изобрели клинопись, а в Египте — иероглифы. Эти письменные системы позволили записывать исторические события и знания.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41467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системы письма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612060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мифы объясняли устройство мира и поддерживали традиции. Они отражены в сказаниях и ритуалах, передаваемых из поколения в поколение.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612066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и религиозные представления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326765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Пирамиды в Египте и храмовые комплексы Месопотамии демонстрируют инженерное мастерство и религиозные представления древних народов.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326771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Монументальная архитектура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Античная культура: основы европейской цивилизации
</a:t>
            </a:r>
            <a:endParaRPr lang="en-US" sz="2443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Римляне разработали понятия закона и строительство акведуков, влияя на европейскую культуру и архитектуру.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Древнеримское право и инженерия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Периодические состязания объединили греков, способствуя культурному обмену и популяризации физической культуры.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Олимпийские игры и культурное единство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Мысли Сократа и Платона формировали взгляды, а трагедии Софокла и Еврипида воплощали идеи в театральных постановках.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Философия и театр Древней Греции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3750" y="1144195"/>
            <a:ext cx="3430800" cy="201358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09450" y="1144195"/>
            <a:ext cx="3430800" cy="201358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традиций и устного творчества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1008426" y="3825225"/>
            <a:ext cx="34308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«Слово о полку Игореве» и скандинавские саги передавали историю и идеалы, укрепляя идентичность.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008512" y="3344000"/>
            <a:ext cx="34308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Эпические предания народов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714126" y="3825225"/>
            <a:ext cx="34308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Масленица и карнавал выражают национальный дух через музыку, танцы и ритуалы, объединяя сообщества.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4714212" y="3344000"/>
            <a:ext cx="34308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Обряды и народные праздники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73162" y="1011845"/>
            <a:ext cx="3432300" cy="155526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40137" y="1011845"/>
            <a:ext cx="3432300" cy="155526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меняют культуру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235613" y="3241450"/>
            <a:ext cx="31191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бумаги и книгопечатания в XV веке способствовало сохранению и распространению информации в Китае и Европе.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235678" y="2783675"/>
            <a:ext cx="31191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Изобретения, ускоряющие распространение знаний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2588" y="3241450"/>
            <a:ext cx="31191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кораблей и паровых машин обеспечило взаимодействие культур разных регионов, расширяя горизонты.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02653" y="2783675"/>
            <a:ext cx="31191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средства транспорта и культурный обмен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4675" y="1145959"/>
            <a:ext cx="2606700" cy="20161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20600" y="1145959"/>
            <a:ext cx="2606700" cy="20161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67638" y="1145959"/>
            <a:ext cx="2606700" cy="20161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6600" y="360000"/>
            <a:ext cx="8426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и культурные ценности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5" name="Text 2"/>
          <p:cNvSpPr txBox="1"/>
          <p:nvPr/>
        </p:nvSpPr>
        <p:spPr>
          <a:xfrm>
            <a:off x="414675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Собор Парижской Богоматери и мечеть Аль-Акса символизируют религиозные традиции и художественные достижения.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41467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Величие сакральной архитектуры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612060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Ритуалы и верования влияют на музыку, литературные произведения и моральные нормы общества.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612066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в повседневной жизни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326765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Пасха, Рамадан и Дивали поддерживают культурные связи и создают общие обряды для верующих.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326771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праздники как объединяющий фактор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73162" y="1011845"/>
            <a:ext cx="3432300" cy="155526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40137" y="1011845"/>
            <a:ext cx="3432300" cy="155526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— центр культуры и просвещения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235613" y="3241450"/>
            <a:ext cx="31191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Цеха, театры и библиотеки создавали основу городской жизни, поддерживая ремесленников и ученых.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235678" y="2783675"/>
            <a:ext cx="31191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Средневековые ремесла и образовательные центры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2588" y="3241450"/>
            <a:ext cx="31191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галерей, университетов и международных событий сделало города центрами искусства и науки.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02653" y="2783675"/>
            <a:ext cx="31191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Возрождения и культурное возрождение городов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4675" y="1145959"/>
            <a:ext cx="2606700" cy="20161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20600" y="1145959"/>
            <a:ext cx="2606700" cy="20161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67638" y="1145959"/>
            <a:ext cx="2606700" cy="20161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6600" y="360000"/>
            <a:ext cx="8426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Средневековая культура: церковь и образование
</a:t>
            </a:r>
            <a:endParaRPr lang="en-US" sz="2684" dirty="0"/>
          </a:p>
        </p:txBody>
      </p:sp>
      <p:sp>
        <p:nvSpPr>
          <p:cNvPr id="14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5" name="Text 2"/>
          <p:cNvSpPr txBox="1"/>
          <p:nvPr/>
        </p:nvSpPr>
        <p:spPr>
          <a:xfrm>
            <a:off x="414675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Соборы с высокими шпилями и арками отражают религиозность и мастерство Средневековья.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41467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Готика и романский стиль в архитектуре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612060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«Песнь о Роланде» и труды Данте Алигьери отражают духовный мир и ценности средневекового общества.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612066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Знаковые произведения эпохи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326765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Церковь создала первые образовательные учреждения, способствуя распространению знаний и науки.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326771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Монастырские школы и университеты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достижения эпохи Возрождения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Леонардо да Винчи и Микеланджело создали шедевры, наполненные глубиной и реализмом. Архитектор Брунеллески изобрёл новый стиль, сочетающий красоту и функциональность, что изменило облик городов Италии.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мастера живописи и архитектуры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Изобретение книгопечатания стимулировало распространение знаний. Галилео Галилей и Коперник заложили основы современной астрономии, а литературные труды Петрарки и Шекспира обогатили мировое искусство слова.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 литература перемен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Возрождения ознаменовалась возвращением к идеалам античной Греции и Рима. Миссия гуманизма заключалась в развитии человека и науки. Художники и философы вновь обратились к классическим канонам в поисках гармонии и красоты.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Возрождение античных традиций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3750" y="1144195"/>
            <a:ext cx="3430800" cy="201358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09450" y="1144195"/>
            <a:ext cx="3430800" cy="201358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7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эпохи Просвещения: разум и свобода
</a:t>
            </a:r>
            <a:endParaRPr lang="en-US" sz="2792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1008426" y="3825225"/>
            <a:ext cx="34308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Мысли Вольтера, Руссо и Канта повлияли на формирование идей свободы, равенства и разума. Их труды способствовали развитию критического мышления и изменению общественных институтов в Европе.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008512" y="3344000"/>
            <a:ext cx="34308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Философия и литература Просвещения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714126" y="3825225"/>
            <a:ext cx="34308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Музыканты Моцарт и Бетховен внесли новшества в музыку, подарив миру бессмертные произведения. Параллельно росло значение образования, создавались музеи и библиотеки, доступные широким слоям общества.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4714212" y="3344000"/>
            <a:ext cx="34308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образовательные реформы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культуры XX века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Авангард, дадаизм и поп-арт поставили под сомнение традиционные формы искусства, открыв дорогу экспериментам и новым эстетическим решениям. Энди Уорхол стал символом поп-культуры.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художественные направления
</a:t>
            </a:r>
            <a:endParaRPr lang="en-US" sz="1334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и цифровые медиа расширили возможности распространения культурных ценностей, позволив объединять творцов и поклонников по всему миру, ускоряя обмен идеями и творческими достижениями.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 и цифровые технологии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XX веке радио, кино и телевидение стали главными каналами передачи информации и искусства. Это привело к формированию массовой культуры с новыми жанрами и доступностью искусства для широких аудиторий.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массовой культуры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3750" y="1144195"/>
            <a:ext cx="3430800" cy="201358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09450" y="1144195"/>
            <a:ext cx="3430800" cy="201358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культурные тренды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1008426" y="3825225"/>
            <a:ext cx="34308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открыли новые формы творчества — цифровое искусство, виртуальные выставки и перформансы. Эти инновации меняют восприятие искусства и позволяют зрителю быть участником событий.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008512" y="3344000"/>
            <a:ext cx="34308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Цифровое искусство и виртуальная реальность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714126" y="3825225"/>
            <a:ext cx="34308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современном мире усиливается взаимодействие культур, развивается уважение к разнообразию. Важны экологические и социальные темы, а также защита прав человека, формирующие современные культурные ценности.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4714212" y="3344000"/>
            <a:ext cx="34308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 и мультикультурализм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73162" y="1011845"/>
            <a:ext cx="3432300" cy="155526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40137" y="1011845"/>
            <a:ext cx="3432300" cy="155526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 формирование личности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235613" y="3241450"/>
            <a:ext cx="31191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искусство и литературу человек усваивает ценности, традиции и нормы общества. Народные сказки и произведения великих авторов помогают воспитывать уважение к истории и толерантность.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235678" y="2783675"/>
            <a:ext cx="31191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моральных ориентиров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2588" y="3241450"/>
            <a:ext cx="31191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наследие укрепляет связь с родиной и обществом. Участие в праздниках, знакомство с фольклором формирует национальную идентичность и способствует развитию патриотизма.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02653" y="2783675"/>
            <a:ext cx="31191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чувства принадлежности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3750" y="1144195"/>
            <a:ext cx="3430800" cy="201358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09450" y="1144195"/>
            <a:ext cx="3430800" cy="201358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образования в культурном развитии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1008426" y="3825225"/>
            <a:ext cx="34308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программы включают изучение литературы, истории и искусства, что способствует пониманию культурных корней. Внеклассные мероприятия расширяют знания и развивают интерес к национальному наследию.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008512" y="3344000"/>
            <a:ext cx="34308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культурных традиций в школе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714126" y="3825225"/>
            <a:ext cx="34308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Высшие учебные заведения объединяют обучение и исследования, способствуя развитию науки и культуры. Здесь рождаются новые идеи и поддерживается связь поколений через изучение мирового опыта.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4714212" y="3344000"/>
            <a:ext cx="34308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Университеты как центры науки и культуры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73162" y="1011845"/>
            <a:ext cx="3432300" cy="155526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40137" y="1011845"/>
            <a:ext cx="3432300" cy="155526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технологий на культуру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235613" y="3241450"/>
            <a:ext cx="31191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библиотеки и онлайн-музеи делают искусство и знания доступными для миллионов. Это расширяет возможности обучения и позволяет сохранить редкие памятники культуры в цифровом формате.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235678" y="2783675"/>
            <a:ext cx="31191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Доступность культурного наследия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2588" y="3241450"/>
            <a:ext cx="31191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 и цифровые инструменты стимулируют появление музыки, живописи и литературы в современных форматах. Стриминг, подкасты и графические редакторы открывают новые горизонты для креативности.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02653" y="2783675"/>
            <a:ext cx="31191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формы творчества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3750" y="1144195"/>
            <a:ext cx="3430800" cy="201358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09450" y="1144195"/>
            <a:ext cx="3430800" cy="201358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культурный обмен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1008426" y="3825225"/>
            <a:ext cx="34308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Кинофестивали и олимпийские игры объединяют людей разных национальностей, способствуя диалогу и взаимопониманию. Такие площадки демонстрируют богатство разнообразия и общие ценности.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008512" y="3344000"/>
            <a:ext cx="34308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культурные события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714126" y="3825225"/>
            <a:ext cx="34308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Обменные школьные программы и совместные проекты в интернете позволяют познакомиться с традициями и достижениями других народов. Это помогает расширить кругозор и укрепить дружбу между культурами.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4714212" y="3344000"/>
            <a:ext cx="34308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и интернет-программы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культурного наследия в современности
</a:t>
            </a:r>
            <a:endParaRPr lang="en-US" sz="2528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программы способствуют развитию фольклорных коллективов и реставрации памятников. Эти меры помогают сохранить и популяризировать национальные традиции.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традиционной культуры в России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Цифровизация и современные методы реставрации позволяют хранить культурные ценности в высоком качестве. Электронные архивы и виртуальные туры открывают доступ к наследию широкой аудитории.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в службе сохранения наследия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объекты, такие как Колизей и Великая китайская стена, охраняются международными организациями. Это обеспечивает их сохранность и изучение для будущих поколений.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памятников под эгидой ЮНЕСКО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культурного развития для будущих поколений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— основа гармоничного развития общества и личности. Совмещение традиций и инноваций формирует общечеловеческие ценности, укрепляет связь поколений и поддерживает прогресс во всех сферах жизни.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2026-05-11T03:56:37Z</dcterms:created>
  <dcterms:modified xsi:type="dcterms:W3CDTF">2026-05-11T03:56:37Z</dcterms:modified>
</cp:coreProperties>
</file>