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встреча кота и лодырей показывает, зачем нужны труд и знания.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 и лодыри»: смешная история о том, почему учёба важна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 умел говорить о серьёзном просто и увлекательно. В «Коте и лодыри» он показывает ценность учёбы через шутку, живой разговор и неожиданного героя.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мастер коротких и ярких стихов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12790"/>
            <a:ext cx="276900" cy="22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14384"/>
            <a:ext cx="276900" cy="3164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573" y="5740975"/>
            <a:ext cx="242550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лодырях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любят трудиться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Лодыри избегают любого дела, потому что им проще бездействовать, чем стараться. Из-за этого они выглядят беспомощно и смешно, особенно рядом с более собранными героями.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хотят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неинтересны книги, занятия и новые знания. Маршак показывает, что нежелание учиться быстро приводит к отставанию, а потом мешает даже в простых жизненных ситуациях.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Попадают в неловкое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лодыри встречают кота, их растерянность становится заметной сразу. Они отвечают неуверенно и будто сами понимают, что сказать им нечего.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Тратят время впустую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другие развиваются и узнают новое, лодыри теряют время. Стихотворение мягко напоминает: праздность кажется лёгкой только сначала, а потом оборачивается пустотой.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начинается просто: на улице встречаются лодыри и кот. Такое повседневное место делает историю понятной и близкой детям. Сразу чувствуется, что сейчас произойдёт что-то забавное.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собеседник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держится спокойно и уверенно, словно знает больше всех. Лодыри, наоборот, теряются и отвечают неловко. Поэтому даже короткий разговор превращается в маленький урок.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встреча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боится сказать правду прямо. В этом и есть его сила: спокойствие, наблюдательность и здравый смысл делают кота убедительнее нерадивых собеседников.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вызывает улыбку, потому что всё перевёрнуто местами. Животное выглядит разумнее тех, кто должен быть серьёзным и ответственным, и это особенно смешно.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говорит точно и без лишних слов. Он задаёт вопросы так, что сразу становится видно: ему понятна суть дела, а лодыри только путаются.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кот кажется умнее людей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пример в стихотворении помогает понять главное: учёба не происходит сама собой, а требует усилий, внимания и привычки стараться.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Маршак, стихотворение «Кот и лодыри»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вывод звучит особенно ясно: знания нужно добывать трудом каждый день
</a:t>
            </a:r>
            <a:endParaRPr lang="en-US" sz="393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уже то, что серьёзный разговор происходит прямо на улице, а вместо наставника перед читателем оказывается кот. Неожиданность делает сцену живой и легко запоминающейся.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строится и на речи героев: кот отвечает спокойно, а лодыри мнутся и оправдываются. Поэтому поучительная мысль звучит мягко и совсем не скучно.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делают стихотворение быстрым и лёгким, словно маленькую сценку, которую хочется читать вслух без остановки.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заранее почувствовать, как звучит следующая строка, поэтому текст воспринимается легко даже младшими школьниками.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соединяет строки и делает их особенно цепкими для памяти. Из-за этого стихотворение запоминается почти после первого чтения.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текста весёлое и живое, поэтому он подходит для выразительного чтения по ролям в классе или дома.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рифма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относится к героям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возникает уважение к коту: он спокоен, наблюдателен и говорит очень уверенно.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читатель ясно видит разницу между праздностью и собранностью, а улыбка остаётся вместе с важным выводом.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лодырями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они кажутся смешными, потому что явно не хотят ничего делать и выглядят растерянно.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в стихотворении ведёт себя так, будто случайная встреча для него — обычное дело. Он не суетится и не повышает голос. Именно поэтому его слова звучат особенно убедительно и смешно для читателя.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советчик на улице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герой удивляет тем, что задаёт точные вопросы и сразу замечает слабость лодырей. Он словно маленький мудрец, который говорит просто, но очень по делу. Такой образ легко представить и запомнить.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Разумнее, чем кажется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читает долгих нотаций и не сердится на ленивых собеседников. Он показывает пример спокойной уверенности, а это помогает понять главную мысль без скучных объяснений. Поэтому герой так нравится детям.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Смех, который учит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как маленький мудрец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Самуила Маршака «Кот и лодыри»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31" y="4715950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62715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текст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делает человека уверенным и более самостоятельным. Маршак показывает, что оно не возникает само, а появляется благодаря постоянной учебе и вниманию.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кота и лодырей строится на вопросах и коротких ответах. Так читатель легко следит за сюжетом и видит, кто из героев думает серьёзнее.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ответ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напоминает о школе, уроках и старательности. Оно помогает понять, что в стихотворении речь идёт не только о шутке, но и о важном деле.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связан с усилием, привычкой работать и делать дело до конца. В тексте он противопоставлен праздности и показывает, что без старания не бывает результата.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ленивые люди, которые не любят трудиться и учиться. Сразу видно, что герои выбрали лёгкий путь и из-за этого выглядят нелепо.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Лодыри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как маленькая уличная сценка. Один герой задаёт вопросы, другие торопливо отвечают, и от этого возникает живой диалог. Короткие реплики помогают сразу представить персонажей и их движения.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улице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и лодыри действуют так, будто стоят на сцене перед зрителями. У каждого свой характер: один спокоен и уверен, другие растеряны и смешны. Из-за этого текст легко читать по ролям.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выходят на первый план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ясное впечатление маленького спектакля. Сначала слышен разговор, потом возникает смешная пауза, а затем приходит понятный вывод. Такая композиция делает стихотворение ярким и запоминающимся.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театральный финал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похож на сценку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в стихотворении выглядит пустой и бесполезной, а старание — полезным и достойным уважения. На этом контрасте сразу понятно, какой выбор помогает человеку расти и учиться.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Пустое время лодыри тратят зря, а полезное дело требует внимания и усилия. Маршак показывает, что без привычки трудиться день проходит впустую и не приносит пользы.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Глупое поведение героев заметно рядом с умным ответом кота. Их растерянность подчёркивает, как смешно выглядит человек, который не готов отвечать за свои поступки.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насмешка не обижает, а мягко учит. Читатель смеётся над лодырями, но вместе с этим ясно понимает: уважение вызывает тот, кто старается и не ленится.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противопоставляет Маршак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1175750" y="1653729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выбирают безделье и уходят от полезного дела. Уже в начале видно, что лёгкий путь не ведёт к хорошему результату.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463550" y="3300051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котом превращается в урок. Его вопросы заставляют задуматься, почему важно учиться, а не отмахиваться от дела.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8500" y="4970836"/>
            <a:ext cx="50733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подводит к простой мысли: труд и внимание делают человека сильнее. Лень кажется удобной только на миг, а потом мешает.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очень короткий и строится как весёлая сценка. События идут быстро, поэтому ребёнок не теряет нить и легко удерживает в памяти весь эпизод.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есть чёткий ритм, звонкие рифмы и яркие образы. Кота и лодырей легко представить, а знакомая школьная тема помогает быстро вспомнить содержание.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смешного эпизода к выводу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 смысловой итог стихотворения «Кот и лодыри»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небольшой шаг каждый день важнее, чем редкие рывки. Стихотворение напоминает школьникам: даже короткое старание приносит пользу.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34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смыслу стихотворения Самуила Маршака «Кот и лодыри»
</a:t>
            </a:r>
            <a:endParaRPr lang="en-US" sz="1341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ежедневный шаг помогает учиться лучше, чем долгое откладывание дела.
</a:t>
            </a:r>
            <a:endParaRPr lang="en-US" sz="393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строится на коротких репликах, поэтому его легко читать вслух. Герои словно стоят друг напротив друга и быстро отвечают на вопросы. Такой ритм делает сцену подвижной и очень понятной детям.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запоминающимся героем становится кот, который ведёт себя спокойно и разумно. Его уверенность сразу выделяется на фоне растерянных лодырей. Из-за этого обычная встреча превращается в забавный и поучительный эпизод.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кот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любит сталкивать разные характеры и поведение. Тут рядом оказываются лень и старание, пустые ответы и точные вопросы, глупость и здравый смысл. Именно такие контрасты делают стихотворение ярким и выразительным.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контрасты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художественные детали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 и лодыри» учит не лениться и ценить учёбу. Маршак делает это легко и смешно, поэтому стихотворение остаётся понятным, живым и запоминающимся.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смешно, но с важным уроком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2026-05-24T06:04:24Z</dcterms:created>
  <dcterms:modified xsi:type="dcterms:W3CDTF">2026-05-24T06:04:24Z</dcterms:modified>
</cp:coreProperties>
</file>