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слова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смысл слов, их оттенки и точное употребление в речи.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менять смысл в разных предложениях. Если учитывать контекст, легче читать, писать и отвечать по тексту точно, без ошибок и недоразумений.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понимать значение слова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лексическое значение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 — это то, что слово называет. Оно связывает звучание и написание слова с конкретным смыслом, который мы понимаем в речи.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формой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 написание слова сами по себе не объясняют его смысл. Чтобы понять слово, нужно знать, что оно обозначает в речи и тексте.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называть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обозначать предмет, как «берёза», признак, как «синий», действие, как «читать», или явление, как «дождь». Это и есть его значение.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понимании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знаем значение слова, легче понимать учебные тексты, правильно строить ответы и точнее выбирать слова для устной и письменной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8" y="1597175"/>
            <a:ext cx="140175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856" y="2853099"/>
            <a:ext cx="163538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494" y="4109015"/>
            <a:ext cx="210262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понятие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 название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связано с понятием о предмете или явлении. Одно и то же понятие можно назвать разными словами, если они близки по смыслу.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несколько понятий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слово выражает разные понятия. Тогда его смысл зависит от контекста, а точное толкование можно найти в словаре.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и словаре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слова и понятия особенно заметна при чтении текста и работе со словарём. Именно там видно, как слово употребляется в разных смыслах.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слова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 — это основной и самый привычный смысл слова. Именно его мы обычно понимаем первым, когда слышим или читаем слово в предложении.
</a:t>
            </a:r>
            <a:endParaRPr lang="en-US" sz="1366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Буквальное употребление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«золотое кольцо», «свежий хлеб», «тяжёлая сумка» слова называются прямо. Они обозначают предмет или признак без образного переноса.
</a:t>
            </a:r>
            <a:endParaRPr lang="en-US" sz="1332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прямое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называет предмет или качество так, как оно есть в реальности, значит оно употреблено в прямом значении. Такой смысл легко представить и проверить.
</a:t>
            </a:r>
            <a:endParaRPr lang="en-US" sz="13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слова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переноса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появляется, когда слово используют по сходству предметов, признаков или впечатлений. Смысл становится образным, но звучание и написание слова сохраняются.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«золотые руки», «железный характер», «свежие новости» звучат ярко именно потому, что слова работают не буквально, а передают новый оттенок смысла.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делает речь выразительнее и помогает точнее передать впечатление. Без него художественные тексты, разговоры и описания были бы гораздо беднее.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в русском языке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многозначного слова значения обычно связаны между собой: они похожи по форме, назначению или общему признаку.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словесная форма может объединять несколько смыслов, поэтому в речи важно учитывать контекст и тему.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для учебного объяснения темы «Лексическое значение слова».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 многозначные слова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значение слова нужно проверять по контексту и по примеру употребления.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слова называют один предмет или явление, а многозначные требуют внимания к окружению, чтобы выбрать верный смысл.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«Лексическое значение слова»; словарная проверка не 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значение слова по контексту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встрече с незнакомым или многозначным словом.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78633"/>
            <a:ext cx="194400" cy="15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59193"/>
            <a:ext cx="194400" cy="19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59193"/>
            <a:ext cx="194400" cy="19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 — это слова, которые называют одно и то же или очень близкие признаки и действия. Они помогают понять смысл точнее, чем одно общее слово.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делают речь аккуратнее и интереснее. С их помощью можно избежать повторения одного и того же слова в предложении, абзаце или пересказе.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синонимы различаются по стилю и оттенку смысла: один звучит нейтрально, другой — разговорно или книжно. Это помогает выбирать нужное слово для ситуации.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подбираем синоним, речь становится точнее и выразительнее. Особенно это важно в сочинениях, ответах у доски и при работе с текстом.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увидеть различие между признаками и состояниями через противопоставление. Слова «высокий — низкий» или «добрый — злой» сразу показывают, чем один предмет или человек отличается от другого.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делают описание яснее, потому что позволяют сопоставить два разных признака. Благодаря им легче заметить изменения, увидеть контраст и правильно понять мысль автора или собеседника.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слов часто обозначают границы действия, события или времени. Например, «начало — конец» удобно использовать, когда нужно точно назвать, где что-то начинается и где завершается.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и тексте антонимы делают речь более живой и чёткой. Они помогают не только сообщить факт, но и подчеркнуть различие, усилить впечатление и сделать высказывание запоминающимся.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по смыслу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быть связаны по значению по-разному: одинаково по смыслу, противоположно или только по звучанию и написанию.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условной оценке чаще всего в речи встречаются многозначные слова; остальные группы важны, но выполняют более узкие функции.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теме; условная сравнительная оценка для наглядности.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и похожие слова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пишутся и звучат одинаково, но обозначают разные предметы или явления. Именно поэтому без контекста их смысл понять трудно: одно и то же слово может вести к разным представлениям.
</a:t>
            </a:r>
            <a:endParaRPr lang="en-US" sz="1332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омонимов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«лук» обозначает и овощ, и оружие для стрельбы. Слово «коса» может называться причёской, сельскохозяйственным инструментом или песчаной отмелью у берега.
</a:t>
            </a:r>
            <a:endParaRPr lang="en-US" sz="1332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близкими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омонимы от слов с несколькими значениями. У омонимов значения не связаны между собой, а у многозначных слов они обычно объединены общим признаком или образом.
</a:t>
            </a:r>
            <a:endParaRPr lang="en-US" sz="13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словари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75" y="2257342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объясняет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раскрывает значение слова простым и точным объяснением. Он помогает понять, что именно обозначает слово, и показывает, в каком смысле его используют в речи.
</a:t>
            </a:r>
            <a:endParaRPr lang="en-US" sz="1196" dirty="0"/>
          </a:p>
        </p:txBody>
      </p:sp>
      <p:sp>
        <p:nvSpPr>
          <p:cNvPr id="10" name="Text 3"/>
          <p:cNvSpPr txBox="1"/>
          <p:nvPr/>
        </p:nvSpPr>
        <p:spPr>
          <a:xfrm>
            <a:off x="3406535" y="2257288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статью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словарной статье обычно приводят примеры употребления и стилистические пометы. По ним можно узнать, какое значение основное, есть ли переносный смысл и где слово уместно.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6399887" y="2260163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проверять незнакомые слова, выбирать точное выражение и избегать ошибок. Он особенно полезен при чтении, письме и подготовке устного ответа, когда важна точность.
</a:t>
            </a:r>
            <a:endParaRPr lang="en-US" sz="11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словарь помогает понять слово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толкование и примеры уточняют значение слова в разных случаях.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Толкование раскрывает смысл, пример показывает употребление, а помета помогает выбрать слово по стилю. Так значение становится понятным и точным.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словари русского языка; учебные примеры.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точной речи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выборе слова и проверке его значения в 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слов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появляются, когда слово выбирают не по смыслу, а по привычке. Например, «надеть пальто» и «одеть ребёнка» нельзя менять местами, потому что эти глаголы употребляются по-разному.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Буквальное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образное выражение понимают слишком прямо и теряют его смысл. Если сказать «золотые руки», речь идёт не о цвете, а о мастерстве, трудолюбии и умении хорошо работать.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по смыслу слова подходят не всегда. Вместо случайного выбора важно учитывать, сочетается ли слово с другими в предложении, иначе высказывание звучит неточно и неестественно.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в художественном тексте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опустился на улицу спокойно и мягко. Тишина не пугала, а будто укрывала дома и деревья, поэтому словосочетание «тихий вечер» создаёт ощущение покоя, света и домашнего уюта. Одно точное слово помогает увидеть картину почти без лишних объяснений.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Безмолвный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двором повисла тишина, в которой не слышно ни голосов, ни шагов. Слово «безмолвный» звучит строже и холоднее, чем «тихий», поэтому образ становится более напряжённым и загадочным. Выбор слова меняет настроение всего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смысл слова в разных контекстах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раскрывает разные значения только в окружении других слов и в общей теме предложения.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понять, о чём идёт речь: об освещении, о людях или о самой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учебного материала по русскому языку.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значении слова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помогает точно понимать и употреблять слова. Если помнить о прямом и переносном смысле, многозначности, синонимах, антонимах и омонимах, речь становится ясной, грамотной и выразительной.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2026-05-28T05:13:00Z</dcterms:created>
  <dcterms:modified xsi:type="dcterms:W3CDTF">2026-05-28T05:13:00Z</dcterms:modified>
</cp:coreProperties>
</file>