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Mass Media: основные идеи и словарь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медиа, новостями и важной лексикой раздела.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окружают нас каждый день: новости приходят на смартфон, в соцсети и через видео. Эта тема помогает лучше читать, обсуждать и понимать тексты на английском языке.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Mass Media в жизни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массовых медиа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Television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сочетает изображение, звук и текст, поэтому хорошо подходит для новостей, спорта и документальных программ. Такой формат помогает лучше воспринимать событие и видеть его детали.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media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Онлайн-СМИ и социальные сети обновляются быстрее других источников. Они позволяют читать новости сразу после события, но требуют внимательной проверки, потому что информация там меняется очень быстро.
</a:t>
            </a:r>
            <a:endParaRPr lang="en-US" sz="1348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Newspapers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публикуют короткие новости, репортажи и комментарии. Они помогают быстро узнать главное о событиях и обычно ориентированы на читателей, которым важны факты и краткая подача.
</a:t>
            </a:r>
            <a:endParaRPr lang="en-US" sz="113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Magazines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чаще предлагают интервью, обзоры и более подробные материалы. В них много иллюстраций, а оформление делает чтение удобным и интересным для определённой аудитории.
</a:t>
            </a:r>
            <a:endParaRPr lang="en-US" sz="1136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Radio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передаёт информацию только через звук, поэтому его удобно слушать в дороге или во время домашних дел. Оно особенно полезно для срочных новостей и кратких сообщений.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Newspapers and magazines: печатные медиа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медиа появились раньше других массовых источников информации. Несмотря на развитие интернета, они остаются полезными для чтения длинных текстов, интервью и аналитических материалов.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статья обычно включает заголовок, подзаголовок, лид и основной текст. Такая структура помогает читателю быстро понять тему и затем перейти к подробностям.
</a:t>
            </a:r>
            <a:endParaRPr lang="en-US" sz="1271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журналов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часто выглядят ярче газет и содержат больше фотографий, схем и цветных иллюстраций. Благодаря этому они удобны для материалов о культуре, моде, науке и жизни подростков.
</a:t>
            </a:r>
            <a:endParaRPr lang="en-US" sz="1126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подходят для внимательного и спокойного чтения. Их удобно использовать, когда нужно не просто узнать новость, а разобраться в теме глубже и сравнить детали.
</a:t>
            </a:r>
            <a:endParaRPr lang="en-US" sz="1158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дизайна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страницы влияет на интерес читателя: крупный шрифт, фотографии и удачное расположение текста делают материал заметнее. В печатных медиа внешний вид часто помогает понять важность 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people get news: как меняются источники новостей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сдвиг от печатных источников к мобильным платформам и цифровым приложениям.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новости заметно растут, печатные издания теряют аудиторию, а телевидение остаётся важным для взрослых читателей и зрителей.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заданию, 2015–2023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Radio and television in everyday life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6242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радио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легко слушать дома, в машине или во время других дел. Оно не требует постоянного внимания к экрану и остаётся удобным источником коротких новостей и музыки.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6242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телевидения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соединяет изображение, звук и текст, поэтому хорошо подходит для новостей, спорта, фильмов и учебных передач. Такой формат помогает лучше запомнить содержание программы.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76242" y="3715598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радио, и телевидение могут быстро передавать важные новости. Когда происходит значимое событие, многие люди получают информацию почти одновременно, что создаёт чувство общего участия.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88478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медиа рассчитаны на большую аудиторию и часто понятны людям разного возраста. Именно поэтому они долго сохраняют значение, даже когда у школьников появляются новые цифровые привычки.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88478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удобно фоном, а телевидение лучше работает там, где важны детали изображения. Выбор зависит от того, нужен ли человеку звук, картинка или оба канала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500460"/>
            <a:ext cx="3848986" cy="121414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видов медиа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печатные и цифровые источники по скорости, наглядности и надёжности.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медиа удобны для вдумчивого чтения, а онлайн-СМИ быстрее и активнее вовлекают читателя, но требуют более строгой проверки фактов.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 Unit 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news и интернет-СМИ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Круглосуточные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Онлайн-новости публикуются без перерывов и могут быстро добавлять фото, видео, карты и ссылки. Благодаря этому один и тот же материал становится более полным и удобным для чтения.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могут сразу комментировать, делиться публикациями и следить за развитием событий в реальном времени. Интернет-СМИ позволяют узнавать о важных новостях почти одновременно с их появлением.
</a:t>
            </a:r>
            <a:endParaRPr lang="en-US" sz="1325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формата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материалы легко читать на телефоне или планшете. Текст можно открыть в любом месте, а дополнительные элементы помогают лучше понять контекст и найти нужную деталь.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недостоверности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онлайн-СМИ — большое количество непроверенной информации, повторяющихся сообщений и заголовков, которые привлекают внимание, но не всегда дают полную картину события.
</a:t>
            </a:r>
            <a:endParaRPr lang="en-US" sz="13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информация проходит путь от события до читателя и где возможны ошибки.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event to publication: путь новости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as a modern mass medium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публикация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мгновенно публиковать новости, фотографии, видео и короткие сообщения. Пользователи получают информацию очень быстро и часто узнают о событиях раньше других источников.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ставить лайки, писать комментарии, пересылать материалы и создавать собственный контент. Благодаря этому социальные сети превращаются не только в источник информации, но и в площадку общения.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в соцсетях часто выглядят ярко и привлекательно, потому что рядом с текстом есть изображение, видео или значки реакции. Такой формат легко привлекает внимание школьников.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слухов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полезной информацией социальные сети быстро распространяют слухи, эмоциональные посты и сообщения без надёжного источника. Поэтому важно не доверять публикации только из-за её популярности.
</a:t>
            </a:r>
            <a:endParaRPr lang="en-US" sz="12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приёмы рекламы в mass media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тексты обычно очень краткие: несколько слов, простой призыв и один главный аргумент. Это помогает быстро понять идею, но не всегда даёт полную картину о продукте.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реклама прямо подсказывает, что делать дальше: купить, попробовать, перейти по ссылке или подписаться. Ученику важно отличать факты от приёмов убеждения и эмоционального воздействия.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старается сразу заметить себя: использует яркие цвета, крупные надписи, динамичные кадры и громкие обещания. Такой приём помогает выделиться среди новостей и других сообщений.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запоминаемость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Слоганы, мелодии и короткие фразы часто повторяются несколько раз. Благодаря этому сообщение легче запоминается, а название бренда быстрее узнаётся даже после одного просмотра или прослушивания.
</a:t>
            </a:r>
            <a:endParaRPr lang="en-US" sz="1088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рекламе нередко участвуют актёры, спортсмены или блогеры. Знакомое лицо создаёт доверие и делает товар более привлекательным, хотя само по себе не доказывает его качество.
</a:t>
            </a:r>
            <a:endParaRPr lang="en-US" sz="12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Functions of mass media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СМИ сочетают несколько задач одновременно: новости могут обучать, развлекать и напоминать о важных событиях. В зависимости от формата меняется только главная функция.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занимает наибольшую долю, но без остальных функций медиа были бы менее полезны и интересны для аудитории.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учебного раздела Unit 2 Mass Media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влияют на мнение читателя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задаёт тон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 можно подать нейтрально или эмоционально. Заголовок первым направляет внимание читателя и уже намекает, как оценивать новость, ещё до чтения основного текста.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усиливает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может подчеркнуть конфликт, успех, опасность или радость. Иногда именно фотография делает материал более убедительным, хотя она не объясняет все детали события.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фактов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сообщить о проблеме, а потом о причинах, впечатление будет одним. Если начать с позитивных моментов, читатель воспримет ту же новость гораздо мягче.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попасть под влияние одного источника, полезно читать несколько материалов об одном событии. Тогда легче отделить точные сведения от оценок, намёков и личного отношения автора.
</a:t>
            </a:r>
            <a:endParaRPr lang="en-US" sz="13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Fact, opinion and advertisement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три типа сообщений в новостях, школьных текстах и рекламе. Ключевой вопрос: можно ли проверить сообщение и зачем оно написано.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мнение выражает личную оценку, а реклама всегда стремится повлиять на выбор читателя или зрителя.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 темы Mass Media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недостоверной информации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6242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Сенсационный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Fake news часто пытается шокировать с первой строки. Слова вроде shocking, secret или everyone создают сильную эмоцию, но не доказывают, что сообщение правдиво.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6242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автора и 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неизвестно, кто написал текст и откуда взяты сведения, доверять материалу сложнее. Надёжная новость обычно указывает автора, сайт и понятный источник информации.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76242" y="3715598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неточности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орфографических ошибок, странные формулировки и путаный текст могут показывать, что материал не проверяли. Качественные СМИ обычно редактируют сообщения перед публикацией.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88478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изображение иногда используют для другого события или другого года. Поэтому важно проверять дату, подписи к фото и искать картинку в других источниках.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88478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сообщения часто давят на чувства читателя: пугают, возмущают или обещают тайну. Чем сильнее эмоции, тем внимательнее нужно проверять факты и независимые подтверждения.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школьников: от заголовка к проверке источников и выводам.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новость перед тем, как доверять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387" y="2370020"/>
            <a:ext cx="2600395" cy="23357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медиа значат в жизни подростков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 видеоуроки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медиа становятся учебным помощником: нужны объяснения, словари, видео и материалы к проектам. На экране ноутбука легко совмещаются текст, изображения и ссылки, поэтому поиск информации становится удобнее и быстрее.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со смартфоном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уроками многие школьники первым делом проверяют сообщения, новости и расписание. Смартфон помогает быстро узнать, что происходит вокруг, но утро без спешки лучше начать не с бесконечной ленты, а с одного-двух важных источников.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который затягивается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Поздно вечером подросток может слушать музыку, смотреть видео и переписываться с друзьями, не замечая времени. Если экран используется слишком долго, становится труднее заснуть, а на следующий день снижается внимание и работоспособность.
</a:t>
            </a:r>
            <a:endParaRPr lang="en-US" sz="10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and risks of media use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платформа может поддерживать учёбу и одновременно отвлекать. Всё зависит от цели, времени и умения управлять экранными привычками.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медиапользования выше, когда есть цель и контроль. Риски растут при бесконечном скроллинге, слабой проверке информации и отсутствии ограничений.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оценки для учебного обсуждения, 2025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медиа безопасно и разумно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авторские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тексты, музыка и видео имеют авторов. Если материал используется в проекте или публикации, важно указывать источник и не выдавать чужую работу за свою.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Ограничивай экранное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решать, сколько времени уйдёт на соцсети, игры и видео. Перерывы помогают сохранить сон, внимание и хорошее самочувствие, особенно в учебные дни.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поверить новости, посмотри, кто её опубликовал, есть ли дата и можно ли найти подтверждение в других надёжных источниках. Это защищает от слухов и ошибок.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 пересылать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вызывает сильные эмоции, сделай паузу и проверь факты. Не отправляй дальше то, что ещё не проверено, даже если текст выглядит убедительно или срочно.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публикуй домашний адрес, номер телефона, пароль и другие private details. Такие сведения могут использовать незнакомые люди, поэтому настройки конфиденциальности нужно проверять регулярно.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Mass Media: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показал, что mass media одновременно информируют, обучают, развлекают и влияют на мнение людей. Умение различать fact, opinion, advertisement and fake news помогает школьнику читать внимательнее и действовать разумнее.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2026-05-31T12:09:53Z</dcterms:created>
  <dcterms:modified xsi:type="dcterms:W3CDTF">2026-05-31T12:09:53Z</dcterms:modified>
</cp:coreProperties>
</file>