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6550" y="1572897"/>
            <a:ext cx="4987500" cy="1915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внутренней секреции и нейрогуморальная регуляция: обзор ключевых тем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функций эндокринной системы и взаимодействия гормонов с нервной регуляцией.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489290" y="4478938"/>
            <a:ext cx="218084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изучении гормонов и их роли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Эндокринология развивается с XIX века, когда опыт Бертольда доказал влияние удалённых желез. Позже открыли гормоны и методы их выделения, подтвердив ключевую роль системы в росте и здоровье подростков.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железы внутренней секреции?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 не имеют выводных протоков и выделяют гормоны напрямую в кровь, обеспечивая быструю доставку сигнала к органам-мишеням.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функция таких желез — синтез и выделение биологически активных веществ, регулирующих важные процессы в организме человека.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железы включают гипофиз, щитовидную, надпочечники, поджелудочную железу, а также половые железы — яички и яичники.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управляют обменом веществ, обеспечивая правильный рост и энергообеспечение клеток в период интенсивного развития тела.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гормонов у подростков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Оказывают влияние на умственное развитие, поддерживают функции мозга, улучшая память и внимание у подростков.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Регулируют водно-солевой баланс, поддерживая стабильность внутренней среды организма в условиях меняющегося образа жизни.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реакцию на стресс, включая подготовку организма к вызовам, и способствуют половому созреванию, формируя вторичные половые признаки.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как главный координатор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располагается у основания мозга и весит около 0,5 грамма. Он продуцирует гормон роста и ряд тропных гормонов, управляющих другими железами.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гипоталамусом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тесно связан с гипоталамусом, вместе образуя системный регуляторный комплекс, координирующий работу эндокринной системы через гормональные сигналы.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находится на передней части шеи и вырабатывает тироксин и трийодтиронин. Эти гормоны усиливают обмен веществ и способствуют развитию мозга.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синтеза гормонов необходим йод, его дефицит приводит к замедлению роста и развитию проблем с нервной системой у подростков.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и её 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185" y="1835776"/>
            <a:ext cx="361498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Железы, гормоны и их функции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основных желез внутренней секреции, их гормонов и влияния на организм.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железа вырабатывает уникальные гормоны, влияющие на определённые функции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8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25" y="1992620"/>
            <a:ext cx="233742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3814" y="1992620"/>
            <a:ext cx="297490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486" y="1992620"/>
            <a:ext cx="339989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Корковый слой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Вырабатывает кортизол и альдостерон, регулируя водно-солевой баланс и поддерживая организм при длительном стрессе.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Мозговой слой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 адреналин и норадреналин для быстрого реагирования на стрессовые ситуации и мобилизации сил.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стимулируют повышение уровня энергии и подготовку организма к физической активности или опасности.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быстро адаптироваться к стрессам, снижая негативные последствия для здоровья при нагрузках и волнениях.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надпочечников в стресс-адаптации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— гормон снижения сахара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помогает клеткам усваивать глюкозу из крови, снижая её уровень и обеспечивая энергией ткани организма. Его недостаток ведёт к повышению сахара.
</a:t>
            </a:r>
            <a:endParaRPr lang="en-US" sz="996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Глюкагон и повышение уровня сахара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Глюкагон стимулирует расщепление гликогена в печени, повышая содержание глюкозы в крови для обеспечения энергией при голодании.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Гормональный дисбаланс и 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выделения инсулина и глюкагона может привести к гипогликемии или сахарному диабету, требующим своевременного контроля и лечения.
</a:t>
            </a:r>
            <a:endParaRPr lang="en-US" sz="1024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уровня сахара поджелудочной железой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половых желез в подростковом развитии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мальчиков яички вырабатывают тестостерон, который стимулирует рост мышц, появление волос и изменения голоса.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девочек яичники выделяют эстроген и прогестерон, обеспечивая развитие молочных желёз и начало менструального цикла.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гормоны формируют вторичные половые признаки и запускают процессы полового созревания у подростков.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уровня половых гормонов у подростков 11–14 лет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концентраций гормонов сопровождается появлением первичных и вторичных половых признаков, что отражает начало пубертатного периода.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уровней тестостерона и эстрогенов в 12–14 лет указывает на активизацию половых желез и начало полового созревания.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национальный медицинский исследовательский центр здоровья детей, 2023
</a:t>
            </a:r>
            <a:endParaRPr lang="en-US" sz="9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вместе для поддержания стабильности внутренней среды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физиологии человека, 2022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Нейрогуморальная регуляция объединяет нервную и эндокринную системы, обеспечивая быстрое и длительное влияние на функции органов.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работы: система гипоталамус — гипофиз — периферические железы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компонентов эндокринной регуляции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обратной связи в эндокринной системе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Гормоны, вырабатываемые периферическими железами, оказывают влияние на гипофиз и гипоталамус, снижая или повышая их активность в зависимости от концентрации в крови. Такая система поддерживает оптимальный уровень гормонов.
</a:t>
            </a:r>
            <a:endParaRPr lang="en-US" sz="969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повышение тироксина в крови уменьшает секрецию тиреотропного гормона гипофизом, предотвращая избыточную продукцию. Это важно для сохранения баланса и адаптации организма к изменяющимся условиям.
</a:t>
            </a:r>
            <a:endParaRPr lang="en-US" sz="969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Гипофункция может привести к карликовости из-за недостатка гормона роста, когда организм не получает сигнал к нормальному росту тканей и органов.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Гиперфункция может вызывать гигантизм, связанный с избыточной выработкой гормона роста, вызывая чрезмерный рост.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тироксина вызывает микседему с симптомами вялости, задержкой развития и нарушениями обмена веществ у подростков.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кортизола ведёт к синдрому Кушинга, проявляющемуся ожирением, слабостью мышц, а болезнь Базедова — к ускоренному обмену веществ и перевозбуждению нервной системы.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Патологические состояния: гипофункция и гиперфункция желез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02588"/>
            <a:ext cx="4130041" cy="23352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103" y="1502588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и начальная диагностика диабета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с сахарным диабетом часто испытывают сильную жажду и частое мочеиспускание. Ранняя диагностика позволяет вовремя начать лечение и минимизировать осложнения.
</a:t>
            </a:r>
            <a:endParaRPr lang="en-US" sz="1184" dirty="0"/>
          </a:p>
        </p:txBody>
      </p:sp>
      <p:sp>
        <p:nvSpPr>
          <p:cNvPr id="8" name="Text 1"/>
          <p:cNvSpPr txBox="1"/>
          <p:nvPr/>
        </p:nvSpPr>
        <p:spPr>
          <a:xfrm>
            <a:off x="48402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Осложнения и поддерживающая терапия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контроля заболевания возможно развитие ретинопатии, проблем с почками и поражение кожи. Регулярное наблюдение и соблюдение режима снижают риски и улучшают качество жизни.
</a:t>
            </a:r>
            <a:endParaRPr lang="en-US" sz="1184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сахарного диабета у подростков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витаминов, минералов и образа жизни для желез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 способствует оптимальному функционированию эндокринной системы, укрепляет иммунитет и улучшает усвоение кальция.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 незаменим для синтеза гормонов щитовидной железы; его дефицит ведёт к снижению обменных процессов и задержке развития.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нагрузки и сбалансированное питание поддерживают гормональный баланс и способствуют гармоничному развитию организма подростка.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стрессе нервная система быстро активирует надпочечники, вызывая выброс адреналина и увеличение частоты сердцебиения для мобилизации организма.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реакция дополнительно поддерживает энергию и выносливость, обеспечивая долгосрочную адаптацию к стрессовым ситуациям у подростка.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одновременной работы нервной и гормональной регуляции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осмотр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осмотры у педиатра позволяют выявить ранние признаки гормональных нарушений.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Анализы крови на гормоны и тесты на глюкозу помогают уточнить диагноз и контролировать лечение.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Инструментальная диагностика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УЗИ эндокринных желез визуализирует структуру органов и выявляет отклонения.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меры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жизни, правильное питание, физическая активность и образовательные программы снижают риск развития патологий.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диагностики и профилактики эндокринных нарушений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72" y="-1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75" y="1318375"/>
            <a:ext cx="3925200" cy="25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нейрогуморальной регуляции в здоровом развитии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координация нервной и эндокринной систем обеспечивает рост и адаптацию, предупреждая заболевания. Внимательное отношение и своевременная помощь — основа гармоничного взросления.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2026-05-09T03:37:25Z</dcterms:created>
  <dcterms:modified xsi:type="dcterms:W3CDTF">2026-05-09T03:37:25Z</dcterms:modified>
</cp:coreProperties>
</file>