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 треугольников по стороне и двум прилежащим углам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и два угла, и треугольник уже определён.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признак важен в геометрии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помогает быстро доказывать равенство треугольников, находить неизвестные элементы и решать задачи без лишних измерений. В 7 классе он особенно полезен на чертежах с параллельными прямыми, биссектрисами, высотами и равнобедренными треугольниками.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187" y="161280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прилежащие углы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конец стороны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Прилежащие к стороне углы имеют эту сторону общей. В треугольнике ABC к стороне AB относятся углы A и B, потому что они расположены у её концов.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между ними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признака важна именно сторона, которая находится между двумя углами. Она связывает их в одно условие и позволяет сравнивать треугольники по одному общему элементу.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относятся к разным сторонам, признак не работает. Нужно, чтобы оба угла были прилежащими к одной и той же стороне и соответствовали друг другу.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признак на чертеже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штрихи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на чертеже обычно отмечают одинаковым числом штрихов. Это сразу показывает, какая сторона в одном треугольнике соответствует стороне в другом.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обозначают одинаковым числом дуг. Если у двух углов совпадает количество дуг, значит, они должны быть сопоставлены как равные элементы.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у вершин помогают понять, какие части фигур сравниваются между собой. По ним удобно определить соответствующие стороны и углы двух треугольников.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видны одинаковые отметки на стороне и двух углах, легко увидеть, что треугольники заданы одинаковыми данными и можно применять признак.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можно ли применить признак
</a:t>
            </a:r>
            <a:endParaRPr lang="en-US" sz="274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данных на чертеже и вывод о равенстве треугольников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совпасть в двух треугольниках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применения признака нужно проверить три элемента, относящиеся к одной стороне.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сторона и оба прилежащих угла, треугольники полностью совпадают по форме и размеру.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равенства треугольников по стороне и двум прилежащим к ней углам, геометрия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 вывода о равенстве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для вывода достаточно трёх условий, связанных с одной стороной. Этого меньше, чем проверять все элементы фигуры.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совпадения вокруг одной стороны однозначно задают треугольник и позволяют сделать строгий вывод о равенстве.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признак равенства треугольников,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признака равенства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одна сторона равна соответствующей стороне другого треугольника, это задаёт общий размер между двумя углами и создаёт основу для сравнения фигур.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прилежащих угла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этой стороне равны ещё и два угла у её концов, форма треугольников становится одинаковой по обе стороны от выбранной стороны.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равенстве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выполнении всех трёх условий треугольники равны. Значит, совпадают не только заданные элементы, но и все остальные соответствующие стороны и углы.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этого набора данных достаточно
</a:t>
            </a:r>
            <a:endParaRPr lang="en-US" sz="282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задаётся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определяют, как будут расположены стороны треугольника относительно выбранной стороны. Поэтому одинаковые углы делают форму фигур одинаковой.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и форма, и размер, остаётся только один возможный треугольник. Именно поэтому такое сочетание данных достаточно для доказательства равенства.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задаётся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между этими углами определяет масштаб треугольника. Если она совпадает, фигуры не могут отличаться по размеру при одинаковых углах.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признака с построением треугольника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отрезок, который будет выбранной стороной треугольника. Он становится опорой для дальнейшего построения и задаёт исходный размер фигуры.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 концам отрезка откладывают два нужных угла. Лучи, проведённые из концов стороны, показывают направление будущих сторон треугольника.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лучей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лучей определяет третью вершину. Если по тем же данным можно построить только один треугольник, то любые два таких треугольника равны.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7936" y="1531950"/>
            <a:ext cx="39910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признаков равенства треугольников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признаков равенства треугольников, изучаемые в 7 классе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дают набор данных, который однозначно задает треугольник и позволяет делать строгий вывод о его равенстве другому.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достаточно минимального, но полного набора данных; различается только то, какие элементы треугольника используются для 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признака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равенства треугольников по стороне и двум прилежащим углам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признака
</a:t>
            </a:r>
            <a:endParaRPr lang="en-US" sz="2764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углы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два угла, которые не прилежат к одной стороне. В таком случае условие признака не выполняется, даже если на чертеже есть похожие отметки и равные углы.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та сторона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сравнивают сторону, не лежащую между выбранными углами. Тогда сравнение становится неполным, и сделать вывод о равенстве треугольников нельзя.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Сбившееся соответствие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путают, какие вершины и стороны должны соответствовать друг другу. Чтобы избежать ошибки, нужно заранее выписать пары элементов в одинаковом порядке.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 школьники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ошибки заметнее всего, когда много одинаковых штрихов и дуг. Тогда особенно важно читать обозначения по порядку.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углами, затем с соответствием вершин. Значит, при разборе задачи нужно сначала установить пары элементов, а потом сравнивать 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при работе с признаками равенства треугольников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признака на конкретном чертеже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треугольник и его пара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ABC известны сторона AB и углы при ее концах. Если в треугольнике A1B1C1 совпадают AB = A1B1, ∠A = ∠A1 и ∠B = ∠B1, то фигуры совпадают по признаку. После этого можно сразу сравнивать все соответствующие элементы.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доказанное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только треугольники признаны равными, из чертежа становятся доступны новые выводы. Например, можно записать AC = A1C1, BC = B1C1 и ∠C = ∠C1. Один строгий шаг в доказательстве помогает получить сразу несколько результатов.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после доказательства равенства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равенства треугольников открываются все соответствующие равенства сторон, углов и связанных с ними величин.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распространяется на все соответствующие элементы, поэтому один доказанный факт позволяет сделать несколько точных выводов.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равных треугольников,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этот признак встречается чаще всего
</a:t>
            </a:r>
            <a:endParaRPr lang="en-US" sz="2827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параллельными прямыми часто появляются накрест лежащие или соответственные углы. Это удобно: можно быстро собрать нужную пару треугольников и доказать их равенство без лишних измерений.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часто известны углы при основании, а одна сторона уже задана. Тогда признак помогает сравнивать две части чертежа и получать равные отрезки или углы.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есть биссектриса или высота, нередко нужно доказать, что две части фигуры одинаковы. Здесь признак особенно полезен, потому что позволяет опираться на уже отмеченные равные углы и сторону.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признака получить ответ в задаче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геометрической задачи через установление равенства треугольников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данных делает признак удобным для доказательств и построений: по нему можно быстро установить равенство фигур и найти неизвестные элементы.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треугольников, курс геометрии 7 класса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 — одна сторона и два прилежащих угла — достаточно, чтобы однозначно задать треугольник
</a:t>
            </a:r>
            <a:endParaRPr lang="en-US" sz="11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стороне и двум прилежащим углам позволяет точно сравнивать треугольники, не измеряя все их элементы. Он помогает доказывать равенство, решать задачи и уверенно читать чертеж.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2026-05-29T01:31:47Z</dcterms:created>
  <dcterms:modified xsi:type="dcterms:W3CDTF">2026-05-29T01:31:47Z</dcterms:modified>
</cp:coreProperties>
</file>