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Генетика человека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наследования, структуры ДНК, хромосом и наследственных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генетики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сформировалась с открытием Менделя и структурой ДНК, достигнув современного этапа благодаря проекту «Геном человека». Сегодня она важна для медицины и биоэтики.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это двойная спираль, состоящая из двух цепей нуклеотидов с азотистыми основаниями: аденин, тимин, гуанин и цитозин.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человеческого генома составляет примерно 3 миллиарда пар оснований, образующих уникальный набор наследственной информации.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ДНК — хранение и передача генетических данных между поколениями живых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человека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ДНК и белков, имеют компактное строение и видны под микроскопом. Микрофотография показывает полный кариотип, что важно для диагностики генетических заболеваний.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визуализация хромосом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клетка человека содержит 46 хромосом, объединённых в 23 пары: 22 пары аутосом и одна пара половых хромосом. Они хранят генетическую информацию и определяют наследственные признаки.
</a:t>
            </a:r>
            <a:endParaRPr lang="en-US" sz="1275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 человека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и хромосомы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и распределение генов в хромосомах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генов сосредоточено на крупных хромосомах, а доля нефункциональных участков превышает 98%.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содержит преимущественно некодирующую ДНК, важную для регуляции и структуры.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человека», 2003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гласит, что признаки наследуются в виде доминантных и рецессивных аллелей, проявляющихся в потомстве с определённой вероятностью.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объясняет расщепление признаков в потомстве второго поколения на типичные соотношения с учётом независимости аллелей.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утверждает независимость наследования разных признаков, что позволяет предсказывать их совместную передачу.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наследования: законы Менделя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системы ABO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аллеля IA, IB и i кодируют разные антитела и определяют группы крови. Их сочетания влияют на фенотип и иммунологическую совместимость при переливании.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наследования групп крови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 генотипами IAi и IBi могут иметь детей с любой из четырёх групп крови, что демонстрирует сложность и вариативность наследования по системе ABO.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наследование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частота и примеры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мутации значительно превышают фоновые по частоте из-за внешних факторов. Примеры отражают как геномные, так и хромосомные нарушения.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играют ключевую роль в наследственных болезнях и эволюции, их контроль важен для здоровья.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мутациям,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Многогенные и полигенные признаки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 формируются влиянием множества генов, что объясняет их вариабельность и сложность наследования.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рост, цвет глаз и интеллект — все они зависят от взаимодействия генов и факторов внешней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включая питание и образ жизни, существенно влияет на экспрессию таких признаков, подчеркивая роль эпигенетики.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гены вносят небольшой вклад, формируя широкий спектр фенотипических характеристик.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659003"/>
            <a:ext cx="4684800" cy="1012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моногенных и полигенных признаков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наследовании и количестве генов между моногенными и полигенными признаками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признаки легко предсказуемы, тогда как полигенные проявляют сложное взаимодействие генов и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генетики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заболевания вызываются мутациями в одном гене, таких как фенилкетонурия и муковисцидоз, и имеют чёткие закономерности наследования, что позволяет диагностировать их на ранних этапах.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патологии связаны с изменениями структуры или числа хромосом, например, синдромы Дауна и Тернера, проявляясь комплексным набором симптомов и влияя на развитие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наследственных болезней варьируется: наиболее частый синдром Дауна встречается примерно у одного из 700 новорождённых, что требует внимания к их ранней диагностике и поддержке.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болезни обусловлены мутациями в митохондриальной ДНК, как миопатия Лебера, и передаются по материнской линии, затрагивая энергетический обмен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ПЦР и секвенирования открывает возможности точного выявления генетических мутаций, как при муковисцидозе. Электрофореграмма помогает идентифицировать изменения в генах, способствуя точному диагнозу.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молекулярно-генетические техники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позволяет визуализировать количество и структуру хромосом под микроскопом, выявляя аномалии, например, трисомию по 21-й хромосоме при синдроме Дауна. Этот метод широко применяется в клинической генетике.
</a:t>
            </a:r>
            <a:endParaRPr lang="en-US" sz="1212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как базовый метод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наследственных болезней
</a:t>
            </a:r>
            <a:endParaRPr lang="en-US" sz="27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основных наследственных синдромов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проявления различных наследственных болезней демонстрирует значительную вариабельность, что определяет приоритеты в клиническом скрининге.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необходимость фокусирования медицинских ресурсов на наиболее распространённые синдромы для своевременного вмешательства.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и российские медицинские регистры,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генетики человека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 позволяет реконструировать родословные и выявлять закономерности наследования признаков в семьях, что важно для диагностики наследственных заболеваний.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Близнецовые исследования сравнивают одно- и двуяйцевых близнецов, помогая определить вклад генов и среды в формирование фенотипа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методики, в том числе ПЦР и секвенирование, обеспечивают детальный анализ генетической информации, что актуально для точной диагностики и исследований.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метод изучает структуру и число хромосом посредством микроскопии, выявляя хромосомные аномалии и их влияние на здоровье.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генов подвержена изменениям в ответ на факторы окружающей среды, включая рацион питания, стресс и воздействие токсинов, что влияет на здоровье и развитие.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проявление генов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механизмы, такие как метилирование ДНК и модификации гистонов, регулируют активность генов без изменения самой последовательности нуклеотидов.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эпигенетические изменения могут передаваться потомкам, что отражает влияние среды не только на отдельного человека, но и на будущие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ACTN3 и спринтерские способности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выявили, что версия гена ACTN3 (R577X) связана с высокой скоростью мышечных сокращений, что способствует успехам в спринтерских дисциплинах и коротких дистанциях в лёгкой атлетике.
</a:t>
            </a:r>
            <a:endParaRPr lang="en-US" sz="1158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ACE и выносливость спортсменов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 гена ACE (I/D) ассоциирован с выносливостью и эффективностью аэробных нагрузок, что позволяет объяснить генетические различия в спортивных достижениях на длинных дистанциях.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спорт: генетические предрасположенности
</a:t>
            </a:r>
            <a:endParaRPr lang="en-US" sz="24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80887"/>
            <a:ext cx="4684800" cy="19359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тесты: возможности и ограничения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типы генетических тестов, их назначение и сложности, которые следует учитывать при интерпретации результатов и планировании медицинской помощи.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тестов служат для различных целей, однако требуют компетентного толкования и врачебного сопровождения для эффективного использования.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позволяет создавать генетически идентичные организмы, примером служит овца Долли, первый клонированный млекопитающий, рожденный в 1996 году в Эдинбурге.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с помощью CRISPR/Cas9 открывает возможности точечного редактирования генов, что помогает в разработке устойчивых сортов растений и терапии наследственных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продолжают развиваться и вызывают значительный интерес в науке и медицине, предлагая перспективы для лечения сложных генетических нарушений.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генетическая модификация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генетики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генетической информации является ключевым этическим принципом, защищающим личные данные от несанкционированного доступа и использования.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информированного согласия на проведение генетических тестов обеспечивает уважение автономии пациентов и осознанность их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Законодательное регулирование ограничивает применение генных технологий, включая запреты на клонирование человека и патентование определённых разработок, чтобы предотвратить злоупотребления.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дискриминацию по генетическим признакам предотвращает ущемление прав и гарантирует равные возможности в трудоустройстве и страховании.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раскрывает сложные механизмы наследственности, влияет на медицину и биотехнологии, требуя ответственности при использовании знаний и учёта этических норм ради благополучия будущих поколений.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и будущее генетики человека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2026-05-10T01:01:09Z</dcterms:created>
  <dcterms:modified xsi:type="dcterms:W3CDTF">2026-05-10T01:01:09Z</dcterms:modified>
</cp:coreProperties>
</file>