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одноклеточных: движение, питание, жизнь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и жгутиконосцы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невидимые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 — одноклеточные эукариоты, которые живут в воде, почве и организмах других существ. Их изучают, чтобы понять устройство клетки и причины некоторых болезней человека.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простейших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целый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простейшего состоит из одной клетки, но она выполняет все основные функции: питание, движение, дыхание, выделение и размножение. Это делает организм удивительно самостоятельным.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простейших есть цитоплазма, ядро, клеточная мембрана и разные органоиды. Эти структуры помогают им жить в воде, добывать пищу и быстро реагировать на изменения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питаются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простейших питается готовыми органическими веществами, захватывая пищу из окружающей среды. У некоторых видов встречается способность использовать свет для образования питательных веществ.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простейшие размножаются бесполым путём: клетка делится надвое. При благоприятных условиях это позволяет быстро увеличивать численность и заселять новые места.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встречаются в пресной и морской воде, во влажной почве и внутри других организмов. Такая приспособленность помогает им занимать самые разные экологические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и жгутиконосцы: сравнение признаков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группы относятся к простейшим, но по строению и образу жизни заметно различаются.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жгутиконосцев — жгутики и более разнообразные способы питания.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простейшие, сравнительная характеристика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как пример жгутиконосца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66900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сочетает признаки растения и животного. Она может питаться как организм, способный к фотосинтезу, и одновременно передвигаться как подвижный одноклеточный организм.
</a:t>
            </a:r>
            <a:endParaRPr lang="en-US" sz="1126" dirty="0"/>
          </a:p>
        </p:txBody>
      </p:sp>
      <p:sp>
        <p:nvSpPr>
          <p:cNvPr id="13" name="Text 3"/>
          <p:cNvSpPr txBox="1"/>
          <p:nvPr/>
        </p:nvSpPr>
        <p:spPr>
          <a:xfrm>
            <a:off x="2051928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 свету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свету эвглена использует хлоропласты и образует органические вещества сама. Благодаря этому она не зависит полностью от готовой пищи в окружающей среде.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3887081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света нет, эвглена переходит к питанию готовыми органическими веществами. Такая гибкость помогает ей выживать в меняющихся условиях водоёма.
</a:t>
            </a:r>
            <a:endParaRPr lang="en-US" sz="1154" dirty="0"/>
          </a:p>
        </p:txBody>
      </p:sp>
      <p:sp>
        <p:nvSpPr>
          <p:cNvPr id="15" name="Text 5"/>
          <p:cNvSpPr txBox="1"/>
          <p:nvPr/>
        </p:nvSpPr>
        <p:spPr>
          <a:xfrm>
            <a:off x="5710172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 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помогает эвглене перемещаться, светочувствительный глазок реагирует на освещённость, а сократительная вакуоль удаляет лишнюю воду. Эти структуры обеспечивают активную жизнь клетки.
</a:t>
            </a:r>
            <a:endParaRPr lang="en-US" sz="1036" dirty="0"/>
          </a:p>
        </p:txBody>
      </p:sp>
      <p:sp>
        <p:nvSpPr>
          <p:cNvPr id="16" name="Text 6"/>
          <p:cNvSpPr txBox="1"/>
          <p:nvPr/>
        </p:nvSpPr>
        <p:spPr>
          <a:xfrm>
            <a:off x="7511475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эвглены обычно вытянутая и зелёная из-за хлоропластов. На изображениях хорошо заметны её форма, жгутик и окраска, связанные с особенностями 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эвглена движется к свету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положительный фототаксис — движение к источнику света.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94" y="1589199"/>
            <a:ext cx="385613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25954"/>
            <a:ext cx="432900" cy="38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30356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жгутиконосцев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клетку от внешней среды и помогает сохранять её целостность. Через неё проходят вещества, необходимые для жизни, а лишние продукты обмена выводятся наружу.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процессами в клетке, а цитоплазма служит внутренней средой, где расположены органоиды. Вместе они обеспечивают питание, движение и размножение простейшего.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пресноводных жгутиконосцев эта вакуоль удаляет избыток воды, которая постоянно поступает в клетку. Без такого механизма клетка могла бы разбухнуть и повредиться.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Светочувствительный глазок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Глазок помогает воспринимать свет и ориентироваться в пространстве. Благодаря ему, например, эвглена может находить более освещённые участки и эффективнее использовать фотосинтез.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у эвглены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зелёной эвглены есть хлоропласты, поэтому она способна к фотосинтезу. У паразитических жгутиконосцев хлоропластов нет, так как они получают питательные вещества от хозяина.
</a:t>
            </a:r>
            <a:endParaRPr lang="en-US" sz="10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жгутиконосцев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жгутиконосцы сами образуют органические вещества на свету. Для этого они используют хлоропласты и энергию солнечного света, как это делает зелёная эвглена.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жгутиконосцы питаются готовыми органическими веществами, бактериями и мелкими частицами. Такой способ особенно распространён у видов, живущих в воде, почве и теле хозяев.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эвглены зелёной сочетаются два способа питания. При наличии света она фотосинтезирует, а в темноте переходит к использованию готовых органических веществ.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выгодно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 помогают жгутиконосцам выживать в изменчивых условиях. Если одного источника пищи нет, организм может переключиться на другой и продолжить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жгутиконосцев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среди жгутиконосцев особенно много форм, зависящих от готовой пищи или умеющих переключаться между способами питания.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и смешанные формы преобладают, а автотрофные встречаются реже и представлены меньшим числом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1327" y="105275"/>
            <a:ext cx="4000046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жгутики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жгутик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 — это тонкий подвижный вырост клетки. Он действует как двигатель, который помогает простейшему передвигаться в воде и менять направление движения.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совершает волнообразные движения и создаёт толчок. Благодаря этому клетка не просто дрейфует, а активно плывёт к нужному месту.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помогает искать пищу, уходить от неблагоприятных условий и реагировать на свет, температуру и другие изменения окружающей среды. Это важный орган приспособления.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эвглены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эвглены зелёной обычно один длинный жгутик, который хорошо заметен на изображении. Именно он обеспечивает направленное движение клетки в толще 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 паразитические жгутиконосцы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представители жгутиконосцев, их среда обитания и влияние на организм-хозяина.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жгутиконосцев есть как полезные свободноживущие формы, так и опасные паразиты, поэтому их роль в природе и для человека неодинакова.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о жгутиконосцах и паразитических простейших.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заражения лямблией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пути заражения и развития паразита в организме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Лямблиоз: основные признаки болезни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заражения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чаще происходит через загрязнённую воду, немытые овощи и фрукты, а также через грязные руки. Особенно опасны места, где нарушены санитарные правила.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болезнь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заболевшего могут появиться боли в животе, тошнота, слабость и расстройство пищеварения. Эти признаки связаны с тем, что паразит мешает нормальной работе кишечника.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прикрепляются к стенке тонкого кишечника и нарушают переваривание пищи и всасывание веществ. Из-за этого организм получает меньше питательных веществ.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проста: мыть руки, пить чистую воду, тщательно мыть продукты и соблюдать правила личной гигиены. Эти меры помогают разорвать путь заражения.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5385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жгутиконосцы и их переносчики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паразиты передаются мухой цеце. Попав в организм человека, они могут поражать кровь, ткани и нервную систему, вызывая тяжёлое заболевание — сонную болезнь.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Лейшмании переносятся москитами. Они поражают кожу и внутренние органы, поэтому особенно опасны в местах, где распространены переносчики и недостаточна защита от укусов.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паразитических жгутиконосцев важны вода, пища и насекомые-переносчики. Через эти пути они попадают в организм хозяина и продолжают своё развитие.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включает чистую воду, гигиену, обработку продуктов и меры против укусов насекомых. Чем лучше предотвращён контакт с переносчиком, тем ниже риск заражения.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жгутиконосцев в 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цепей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жгутиконосцы входят в пищевые цепи водоёмов и влажной почвы. Они сами служат пищей для более крупных организмов, поддерживая устойчивость экосистем.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поедают бактерии и мелкие органические частицы. Благодаря этому уменьшается количество микробов в воде, а питательные вещества быстрее возвращаются в круговорот.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разложении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участвуют в переработке органических остатков. Их деятельность помогает разрушать мелкие частицы и делает вещества доступнее для других живых организмов.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простейшие особенно важны там, где много влаги и микроорганизмов. Их численность быстро меняется вместе с условиями среды, поэтому они хорошо отражают состояние водоёма.
</a:t>
            </a:r>
            <a:endParaRPr lang="en-US" sz="13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 жгутиконосцев для 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изучаются в биологии не только как паразиты, но и как важная часть природных сообществ и объект научных наблюдений.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их значения сопоставимы: полезные формы поддерживают экосистемы, а паразитические виды требуют внимания из-за болезней.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по теме жгутиконосцев.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выживание жгутиконосцев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достатке пищи и подходящей температуре жгутиконосцы быстро размножаются бесполым делением. Численность таких организмов может увеличиваться за короткое время.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становится холодно, сухо или не хватает пищи, некоторые формы замедляют жизненные процессы и переходят к более устойчивому состоянию.
</a:t>
            </a:r>
            <a:endParaRPr lang="en-US" sz="1217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цисты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оболочка цисты защищает клетку от высыхания и других вредных факторов. В таком виде организм может переждать неблагоприятный период и снова стать активным.
</a:t>
            </a:r>
            <a:endParaRPr lang="en-US" sz="12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эвглену от амёбы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способа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как будто меняет форму на ходу: её тело образует ложноножки, и клетка медленно «перетекает» вперёд. Эвглена движется иначе — с помощью одного жгутика, который тянет её в воде.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под микроскопом
</a:t>
            </a:r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амёбы контуры постоянно меняются, поэтому она выглядит бесформенной. Эвглена, наоборот, обычно вытянута и более ровная. Такая разница помогает быстро узнать их на рисунке или в микропрепарате.
</a:t>
            </a:r>
            <a:endParaRPr lang="en-US" sz="111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эвглены есть хлоропласты и светочувствительный глазок, поэтому она способна использовать свет. У амёбы этих структур нет, зато она хорошо приспособлена к захвату пищи ложноножками.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понятия, которые нужны для описания строения, питания и образа жизни простейших.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помогают точно описывать, как устроены простейшие, как они движутся, питаются и переживают неблагоприятные условия.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простейшие и жгутиконосцы.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и жгутиконосцы — одноклеточные эукариоты с разными способами движения и питания. Среди жгутиконосцев есть полезные и опасные формы, поэтому их изучение важно для природы и здоровья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2026-05-31T20:05:04Z</dcterms:created>
  <dcterms:modified xsi:type="dcterms:W3CDTF">2026-05-31T20:05:04Z</dcterms:modified>
</cp:coreProperties>
</file>