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 нами каждый день и учит беречь живой мир.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дает нам воздух, воду и пищу, помогает отдыхать и делает мир красивым. Деревья очищают воздух и дарят тень, а леса, реки и озера — настоящее богатство России.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нужна каждому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дом для многих жителей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и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кусты скрывают животных от холода и опасности. В густой чаще можно спрятаться, отдохнуть и спокойно вырастить детенышей.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животные находят семена, ягоды, орехи, кору, насекомых и траву. У каждого обитателя есть свой любимый лесной «обед».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Гнезда и норы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устраивают гнезда на ветках, а ежи и зайцы находят укромные места на земле. Лес дает им удобный и тихий дом.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роль каждого
</a:t>
            </a:r>
            <a:pPr algn="l" indent="0" marL="0">
              <a:lnSpc>
                <a:spcPct val="100000"/>
              </a:lnSpc>
              <a:buNone/>
            </a:pPr>
            <a:r>
              <a:rPr lang="en-US" sz="5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все жители связаны между собой: одни распространяют семена, другие поедают вредных насекомых, а третьи помогают лесу оставаться живым и здоровым.
</a:t>
            </a:r>
            <a:endParaRPr lang="en-US" sz="14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70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помогают всему живому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354700" y="1877884"/>
            <a:ext cx="44037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прорастает
</a:t>
            </a:r>
            <a:pPr algn="l" indent="0" marL="0">
              <a:lnSpc>
                <a:spcPct val="100000"/>
              </a:lnSpc>
              <a:buNone/>
            </a:pPr>
            <a:r>
              <a:rPr lang="en-US" sz="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семя попадает в землю и получает воду, тепло и свет, из него появляется маленький росток. Он начинает свою длинную жизнь.
</a:t>
            </a:r>
            <a:endParaRPr lang="en-US" sz="1380" dirty="0"/>
          </a:p>
        </p:txBody>
      </p:sp>
      <p:sp>
        <p:nvSpPr>
          <p:cNvPr id="12" name="Text 3"/>
          <p:cNvSpPr txBox="1"/>
          <p:nvPr/>
        </p:nvSpPr>
        <p:spPr>
          <a:xfrm>
            <a:off x="1354700" y="2676925"/>
            <a:ext cx="4977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стебель растут
</a:t>
            </a:r>
            <a:pPr algn="l" indent="0" marL="0">
              <a:lnSpc>
                <a:spcPct val="100000"/>
              </a:lnSpc>
              <a:buNone/>
            </a:pPr>
            <a:r>
              <a:rPr lang="en-US" sz="5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Росток крепнет, у него появляются стебель и листья. Листья ловят солнечный свет, а корни удерживают растение и питают его водой.
</a:t>
            </a:r>
            <a:endParaRPr lang="en-US" sz="1433" dirty="0"/>
          </a:p>
        </p:txBody>
      </p:sp>
      <p:sp>
        <p:nvSpPr>
          <p:cNvPr id="13" name="Text 4"/>
          <p:cNvSpPr txBox="1"/>
          <p:nvPr/>
        </p:nvSpPr>
        <p:spPr>
          <a:xfrm>
            <a:off x="1354700" y="3475975"/>
            <a:ext cx="55005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привлекают помощников
</a:t>
            </a:r>
            <a:pPr algn="l" indent="0" marL="0">
              <a:lnSpc>
                <a:spcPct val="100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радуют глаз и манят пчел, бабочек и других насекомых. Они переносят пыльцу, и так у растения появляются новые семена.
</a:t>
            </a:r>
            <a:endParaRPr lang="en-US" sz="1573" dirty="0"/>
          </a:p>
        </p:txBody>
      </p:sp>
      <p:sp>
        <p:nvSpPr>
          <p:cNvPr id="14" name="Text 5"/>
          <p:cNvSpPr txBox="1"/>
          <p:nvPr/>
        </p:nvSpPr>
        <p:spPr>
          <a:xfrm>
            <a:off x="1354700" y="4268300"/>
            <a:ext cx="5970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берегут землю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и корни держат почву, чтобы ее не унес дождь и ветер. Благодаря этому земля остается крепкой и не размывается.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 с человеком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50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 домов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и голуби часто живут рядом с людьми. Они ищут корм на улице, сидят на крышах и весело оживляют городские дворы.
</a:t>
            </a:r>
            <a:endParaRPr lang="en-US" sz="1234" dirty="0"/>
          </a:p>
        </p:txBody>
      </p:sp>
      <p:sp>
        <p:nvSpPr>
          <p:cNvPr id="12" name="Text 4"/>
          <p:cNvSpPr txBox="1"/>
          <p:nvPr/>
        </p:nvSpPr>
        <p:spPr>
          <a:xfrm>
            <a:off x="3337703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белки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парках и скверах можно встретить белок. Они ловко прыгают по веткам, собирают орешки и быстро прячутся от шума.
</a:t>
            </a:r>
            <a:endParaRPr lang="en-US" sz="1266" dirty="0"/>
          </a:p>
        </p:txBody>
      </p:sp>
      <p:sp>
        <p:nvSpPr>
          <p:cNvPr id="13" name="Text 5"/>
          <p:cNvSpPr txBox="1"/>
          <p:nvPr/>
        </p:nvSpPr>
        <p:spPr>
          <a:xfrm>
            <a:off x="330150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любимцы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и собаки живут рядом с человеком и помогают делать дом уютнее. Они умеют радоваться встрече и становиться настоящими друзьями.
</a:t>
            </a:r>
            <a:endParaRPr lang="en-US" sz="1234" dirty="0"/>
          </a:p>
        </p:txBody>
      </p:sp>
      <p:sp>
        <p:nvSpPr>
          <p:cNvPr id="14" name="Text 6"/>
          <p:cNvSpPr txBox="1"/>
          <p:nvPr/>
        </p:nvSpPr>
        <p:spPr>
          <a:xfrm>
            <a:off x="3337703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тоже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Муравьи, жуки и другие насекомые живут во дворах, на газонах и в парках. Их можно заметить, если смотреть внимательно и не спешить.
</a:t>
            </a:r>
            <a:endParaRPr lang="en-US" sz="123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в природе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дождь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бывает не только в реках и озерах. Она падает дождем, лежит снегом и даже прячется в облаках над землей.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таяние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снег начинает таять, и появляются ручьи. Они бегут быстрее, наполняют лужи и помогают земле просыпаться после зимы.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помощь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вода особенно нужна растениям, чтобы они не засыхали. Без нее трудно жить людям, животным и зеленым друзьям вокруг нас.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487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88" y="152610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088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умеют воздух и ветер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024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вокруг нас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нельзя увидеть, но он всегда рядом. Его вдыхают люди, животные и растения, поэтому без него жизнь невозможна ни на минуту.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3862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двигает небо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качает ветки деревьев, несет облака по небу и может стать свежим помощником в жаркий день. Иногда он даже словно играет.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3700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семенам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Легкий ветер разносит семена на новые места. Так растения получают шанс вырасти там, где раньше их не было.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70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меняется по временам года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354700" y="1877884"/>
            <a:ext cx="44037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просыпается
</a:t>
            </a:r>
            <a:pPr algn="l" indent="0" marL="0">
              <a:lnSpc>
                <a:spcPct val="100000"/>
              </a:lnSpc>
              <a:buNone/>
            </a:pPr>
            <a:r>
              <a:rPr lang="en-US" sz="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появляются почки, молодая трава и первые цветы. Природа будто открывает глаза после долгого сна и радует свежими красками.
</a:t>
            </a:r>
            <a:endParaRPr lang="en-US" sz="1380" dirty="0"/>
          </a:p>
        </p:txBody>
      </p:sp>
      <p:sp>
        <p:nvSpPr>
          <p:cNvPr id="12" name="Text 3"/>
          <p:cNvSpPr txBox="1"/>
          <p:nvPr/>
        </p:nvSpPr>
        <p:spPr>
          <a:xfrm>
            <a:off x="1354700" y="2676925"/>
            <a:ext cx="4977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сияет зеленью
</a:t>
            </a:r>
            <a:pPr algn="l" indent="0" marL="0">
              <a:lnSpc>
                <a:spcPct val="100000"/>
              </a:lnSpc>
              <a:buNone/>
            </a:pPr>
            <a:r>
              <a:rPr lang="en-US" sz="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деревья и луга становятся особенно зелеными. Насекомые жужжат громче, птицы поют чаще, а солнце щедро греет землю.
</a:t>
            </a:r>
            <a:endParaRPr lang="en-US" sz="1445" dirty="0"/>
          </a:p>
        </p:txBody>
      </p:sp>
      <p:sp>
        <p:nvSpPr>
          <p:cNvPr id="13" name="Text 4"/>
          <p:cNvSpPr txBox="1"/>
          <p:nvPr/>
        </p:nvSpPr>
        <p:spPr>
          <a:xfrm>
            <a:off x="1354700" y="3475975"/>
            <a:ext cx="55005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дарит 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желтеют, краснеют и опадают. Воздух становится прохладнее, а деревья тихо готовятся к зимнему отдыху.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1354700" y="4268300"/>
            <a:ext cx="5970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укрывает снегом
</a:t>
            </a:r>
            <a:pPr algn="l" indent="0" marL="0">
              <a:lnSpc>
                <a:spcPct val="100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земля отдыхает под снегом. Следы на белой поверхности помогают увидеть, какие животные и птицы не исчезли, а просто стали тише.
</a:t>
            </a:r>
            <a:endParaRPr lang="en-US" sz="153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семени к новому растению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растение проходит полный цикл жизни в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96676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74926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274476"/>
            <a:ext cx="391500" cy="39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296226"/>
            <a:ext cx="391500" cy="34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помощники природы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Пчелы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Пчелы собирают нектар с цветов и помогают растениям размножаться. Они трудятся очень усердно, будто маленькие сладкоежки с важной миссией.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перелетают с цветка на цветок и переносят пыльцу. Их крылья красивые, а работа для природы — очень полезная.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помогают природе по-разному: одни участвуют в разложении остатков растений, другие становятся пищей для птиц. В природе у них много дел.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строят сложные муравейники, собирают крошки и рыхлят почву. Они работают дружно, как очень маленькая, но сильная команда.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вокруг нас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 у окна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 ловко прыгает по ветке и заглядывает в кормушку. Она ищет семена, крошки и насекомых, а потом быстро улетает к гнезду, будто очень спешит по важным делам.
</a:t>
            </a:r>
            <a:endParaRPr lang="en-US" sz="112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Воробьиный шумный двор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часто собираются стайкой возле домов и на площадях. Они весело чирикают, проверяют каждую крошку и прячутся в кустах, когда мимо проходит кошка или слишком любопытный прохожий.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в лесу
</a:t>
            </a:r>
            <a:pPr algn="ctr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стучит по стволу, как маленький мастер с молоточком. Так он находит насекомых под корой и выдалбливает удобное дупло, где потом можно устроить безопасный дом для птенцов.
</a:t>
            </a:r>
            <a:endParaRPr lang="en-US" sz="10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замечать природу по следам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102742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мягком снегу хорошо видны отпечатки лап и птичьи следы. По ним можно догадаться, кто проходил рядом, куда он спешил и где останавливался на отдых.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92255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Шишки и ветки
</a:t>
            </a:r>
            <a:pPr algn="l" indent="0" marL="0">
              <a:lnSpc>
                <a:spcPct val="100000"/>
              </a:lnSpc>
              <a:buNone/>
            </a:pPr>
            <a:r>
              <a:rPr lang="en-US" sz="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Погрызенные шишки, сломанные веточки и обглоданная кора подсказывают, что рядом были белки или другие лесные жители. Такие мелочи помогают узнать лес, даже если зверя не видно.
</a:t>
            </a:r>
            <a:endParaRPr lang="en-US" sz="1391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81767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и шорохи
</a:t>
            </a:r>
            <a:pPr algn="l" indent="0" marL="0">
              <a:lnSpc>
                <a:spcPct val="100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птиц, шуршание травы и тихий стук дятла рассказывают о жизни природы не хуже картинок. Если слушать внимательно, можно заметить, как оживает лес или двор.
</a:t>
            </a:r>
            <a:endParaRPr lang="en-US" sz="1428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71280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и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пахнет землей, в хвойном лесу — смолой, а у реки — свежестью. Запахи тоже подсказывают, какое место перед нами и что там происходит вокруг.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и грязная природа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50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лес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чистом лесу много зелени, слышны птицы и видно прозрачный ручей. Там приятно идти, потому что вокруг свежо, тихо и хочется дышать глубже.
</a:t>
            </a:r>
            <a:endParaRPr lang="en-US" sz="1234" dirty="0"/>
          </a:p>
        </p:txBody>
      </p:sp>
      <p:sp>
        <p:nvSpPr>
          <p:cNvPr id="12" name="Text 4"/>
          <p:cNvSpPr txBox="1"/>
          <p:nvPr/>
        </p:nvSpPr>
        <p:spPr>
          <a:xfrm>
            <a:off x="3337703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Мутная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воду попадает грязь, она становится мутной и неприятной. Растениям и живым существам в такой воде труднее жить, потому что им нужен чистый дом.
</a:t>
            </a:r>
            <a:endParaRPr lang="en-US" sz="1228" dirty="0"/>
          </a:p>
        </p:txBody>
      </p:sp>
      <p:sp>
        <p:nvSpPr>
          <p:cNvPr id="13" name="Text 5"/>
          <p:cNvSpPr txBox="1"/>
          <p:nvPr/>
        </p:nvSpPr>
        <p:spPr>
          <a:xfrm>
            <a:off x="330150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поляне лежат банки, пакеты и бутылки, место сразу выглядит чужим и неуютным. Мусор мешает гулять людям и может навредить животным.
</a:t>
            </a:r>
            <a:endParaRPr lang="en-US" sz="1234" dirty="0"/>
          </a:p>
        </p:txBody>
      </p:sp>
      <p:sp>
        <p:nvSpPr>
          <p:cNvPr id="14" name="Text 6"/>
          <p:cNvSpPr txBox="1"/>
          <p:nvPr/>
        </p:nvSpPr>
        <p:spPr>
          <a:xfrm>
            <a:off x="3337703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каждому месту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начинается с простого: убрать за собой, не ломать растения и не оставлять лишнего. Тогда красивое место дольше радует людей, птиц и зверей.
</a:t>
            </a:r>
            <a:endParaRPr lang="en-US" sz="12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281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6050" y="1483351"/>
            <a:ext cx="299025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8900" y="1483351"/>
            <a:ext cx="299025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46831" y="1483351"/>
            <a:ext cx="348862" cy="3987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природе каждый день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Убирать за собой
</a:t>
            </a:r>
            <a:pPr algn="ctr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важно забрать весь мусор с собой. Чистая земля, трава и вода помогают растениям и животным жить спокойно, без лишних опасностей.
</a:t>
            </a:r>
            <a:endParaRPr lang="en-US" sz="1366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закрывать кран вовремя, вода не утекает зря. Так мы бережем природное богатство и помогаем его хватить и людям, и всему живому вокруг.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электричество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 не нужен, его лучше выключить. Это простое правило помогает экономить энергию и напоминает: у природы тоже есть важные ресурсы, которые надо уважать.
</a:t>
            </a:r>
            <a:endParaRPr lang="en-US" sz="1278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Сажать и защищать
</a:t>
            </a:r>
            <a:pPr algn="ctr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Посаженное дерево, кормушка для птиц или аккуратно сохраненный куст делают двор чище и уютнее. Даже одно доброе дело может стать большой помощью природе.
</a:t>
            </a:r>
            <a:endParaRPr lang="en-US" sz="128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лесу и парке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Ходим по тропинкам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тропинке меньше можно повредить траву и случайно наступить на чьи-то укромные места. Так прогулка остается безопасной и для людей, и для природы.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тревожим гнезда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 — это дом птицы, и ему нужна тишина. Если его трогать или шуметь рядом, птицы могут испугаться и оставить птенцов.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только со взрослыми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Костер в лесу — дело серьезное. Без взрослых огонь может стать опасным для деревьев, травы и животных, поэтому лучше не рисковать.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Берегем чистоту и тишину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не стоит ломать скамейки, рвать растения без нужды и громко кричать. Аккуратность и спокойный голос помогают всем чувствовать себя хорошо.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времени года помогают увидеть, как по-разному меняется природа и когда происходят самые заметные события в жизни растений и животных.
</a:t>
            </a:r>
            <a:endParaRPr lang="en-US" sz="1332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следить за природой круглый год, можно заметить первые цветы, прилет птиц и смену погоды. Это превращает обычную прогулку в интересное открытие.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окружающего мира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у школьного крыльца
</a:t>
            </a:r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школы растет клен, и летом под ним приятно прятаться от солнца. Весной на ветках появляются почки, а осенью листья шуршат под ногами, словно маленькие бумажки.
</a:t>
            </a:r>
            <a:endParaRPr lang="en-US" sz="1084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Клумба во дворе
</a:t>
            </a:r>
            <a:pPr algn="ctr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клумбе цветут яркие растения, и к ним прилетают пчелы и бабочки. Даже маленький кусочек зелени делает двор веселее, а людям дарит хорошее настроение.
</a:t>
            </a:r>
            <a:endParaRPr lang="en-US" sz="1116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Кормушка на площадке
</a:t>
            </a:r>
            <a:pPr algn="ctr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во дворе висит кормушка, и птицы прилетают к ней по очереди, как вежливые гости. Рядом всегда слышно бодрое чириканье, будто идет настоящий птичий разговор.
</a:t>
            </a:r>
            <a:endParaRPr lang="en-US" sz="1109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городе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добрые дела помогают природе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путь заботы: от уборки и экономии к полезным действиям для двора, леса и животных.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2497200" cy="46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маленькая тропа наблюдений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65163" y="133475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неделя
</a:t>
            </a:r>
            <a:pPr algn="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одно дерево, куст или птицу возле дома. Смотрим, как оно выглядит, какие звуки слышны рядом и какая сегодня погода.
</a:t>
            </a:r>
            <a:endParaRPr lang="en-US" sz="1329" dirty="0"/>
          </a:p>
        </p:txBody>
      </p:sp>
      <p:sp>
        <p:nvSpPr>
          <p:cNvPr id="10" name="Text 3"/>
          <p:cNvSpPr txBox="1"/>
          <p:nvPr/>
        </p:nvSpPr>
        <p:spPr>
          <a:xfrm>
            <a:off x="3265163" y="3827425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месяца
</a:t>
            </a:r>
            <a:pPr algn="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свои наблюдения и делаем маленький вывод: что изменилось, что повторилось и чему мы научились замечать внимательнее.
</a:t>
            </a:r>
            <a:endParaRPr lang="en-US" sz="1329" dirty="0"/>
          </a:p>
        </p:txBody>
      </p:sp>
      <p:sp>
        <p:nvSpPr>
          <p:cNvPr id="11" name="Text 4"/>
          <p:cNvSpPr txBox="1"/>
          <p:nvPr/>
        </p:nvSpPr>
        <p:spPr>
          <a:xfrm>
            <a:off x="6443138" y="1978500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несколько недель
</a:t>
            </a:r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новые листья, цветы, следы на земле или изменения в поведении птиц. Уже видно, как природа понемногу меняется вокруг нас.
</a:t>
            </a:r>
            <a:endParaRPr lang="en-US" sz="132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— общий дом, который надо беречь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каждый день помогает нам жить, дышать и радоваться. Если беречь лес, воду и чистоту, наш общий дом останется красивым, живым и дружелюбным для всех.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2026-05-25T20:53:36Z</dcterms:created>
  <dcterms:modified xsi:type="dcterms:W3CDTF">2026-05-25T20:53:36Z</dcterms:modified>
</cp:coreProperties>
</file>