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jpe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 was macht unser tapferes Schneiderlein? Немецкий язык в 3 классе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немецкие слова и смелый портной.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«Храбрый портной» удобно изучать на немецком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сказка братьев Гримм помогает учить простые слова, повторяющиеся действия и понятных героев. Короткие сцены делают историю интересной и удобной для чтения в 3 классе.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tapfere Schneiderlein: кто это по-немецки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сказки состоит из простых и важных слов. Das tapfere Schneiderlein можно узнать и запомнить уже с первого знакомства.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название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 легко представить по иголке, ниткам и ножницам. Он выглядит скромно, но ведет себя уверенно и очень решительно.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герой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слова из сказки можно повторять вслух. Так они быстрее запоминаются и становятся понятными даже без перевода.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сказки, которые легко выучить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запомнить героев и предметы: der Schneider, der König, der Riese, die Fliege, der Gürtel, der Stein. Они часто встречаются в сюжете.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выучить действия: nähen, laufen, sagen, sehen, schlafen, kämpfen. Эти глаголы помогают понимать короткие фразы и простые предложения.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начало сказки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маленькая деталь запускает всю историю. Из обычного утра получается большое и веселое приключение.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портной сидит у окна, работает и ест хлеб с вареньем. Вдруг он замечает семь мух, и это сразу делает сцену смешной.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сразу запоминается и помогает следить за сюжетом. Повторы делают сказку понятной, а еще добавляют ей юмора.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мух замечает портной в начале сказки.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Гримм, «Das tapfere Schneiderlein»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нужны слова der Gürtel и schreiben. Одна короткая фраза меняет мнение окружающих и делает портного почти легендой.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Надпись на поясе: маленькие слова с большим эффектом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поясе появляется короткая надпись, и она кажется всем очень важной. Люди читают ее и думают, что перед ними невероятно сильный герой.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слухи превращают портного в героя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кто-то слышит о надписи и начинает гадать, что она означает. Так обычная деталь превращается в повод для разговоров.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люди думают, что портной очень опасен и силен. На самом деле они просто неправильно поняли смысл слов.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урока удобно использовать глаголы denkt, hört, sagt. Они помогают рассказать, кто что подумал, услышал или сказал.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сцена показывает: слова могут изменить впечатление о человеке. Иногда слухи звучат громче правды.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великаном в лесу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Wald, groß, stark и Angst хорошо передают настроение сцены. Контраст между героем и великаном делает эпизод особенно запоминающимся.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становится местом испытания, где появляется der Riese — великан. Маленький портной не показывает страха и остается спокойным.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Хитрость вместо силы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Уверенный разговор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Портной говорит спокойно и смело. Он показывает, что не собирается пугаться, хотя вокруг опасно.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Умный обман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использует слова, жесты и уловки, чтобы запутать противника. Так опасность кажется меньше, чем есть на самом деле.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Победа без драки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уходит от беды не силой, а сообразительностью. Именно это делает его по-настоящему необычным.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сок и очень сильные руки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Stein, die Hand, drücken и stark помогают описать сцену. Здесь важно преувеличение: герой выглядит сильнее, чем можно ожидать, и именно это вызывает улыбку.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Портной сжимает камень так крепко, что кажется: из него можно выжать воду. Для великана это выглядит почти как чудо, а для нас — смешной сказочный трюк.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10925"/>
            <a:ext cx="79635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великана и одна умная уловка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1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211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Портной встречает двух великанов и спокойно вступает с ними в разговор, хотя они намного больше него.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20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шаг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20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великаны бросаются gegeneinander, портной оказывается в безопасности и снова побеждает не силой, а смекалкой.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2966250" y="1334799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шаг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2966250" y="1949974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Великаны streiten — спорят, и герой использует их ссору, чтобы направить их друг против друга.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среди опасности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ruhig и mutig хорошо подходят к этому эпизоду. Опасное место и мирный сон создают яркий контраст, который легко запомнить и приятно пересказывать.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смешная деталь сцены — герой спокойно schlafen там, где другим было бы страшно даже стоять. Его поведение кажется удивительно спокойным и уверенным.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и новые испытания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не спешит верить в портного. Он снова и снова придумывает для него neue Aufgaben, чтобы prüfen его смелость и находчивость.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König, prüfen, Aufgabe и wieder помогают понять этот эпизод. Повтор испытаний делает сюжет понятным и придает истории движение.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испытание показывает, что герой не теряется. Он действует спокойно, отвечает уверенно и идет дальше, даже когда задача кажется трудной.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опасные животные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тропе к лесу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Портной отправляется на die Jagd и идет по узкой лесной тропинке. Вокруг тихо, но каждое движение настораживает. Он смотрит вперед, держится спокойно и готов быстро среагировать, если появится das Tier.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на следу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траве мелькает der Hund, и охота становится заметно живее. Портной не теряет головы: он бежит, наблюдает и выбирает удобный момент, чтобы fangen добычу или уйти от опасности.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решение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показывает, что герой умеет действовать без паники. Даже когда вокруг много шума и движения, он сохраняет ясную голову. Так в сказке опасность превращается в новую проверку смелости.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немецкие фразы встречаются в сказочном сюжете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bin tapfer. — простая фраза, с которой легко начать. Она звучит уверенно и помогает детям представить смелого героя сказки.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Schneider ist mutig. — короткая фраза о характере героя. Она строится из знакомых слов и легко читается вслух на уроке.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bin klein, aber klug. — хорошее предложение для запоминания. В нем есть контраст: герой маленький, но умеет думать и находить выход.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König sieht den Schneider. — еще одно простое предложение. Оно помогает тренировать порядок слов и узнавать персонажей сказки по-немецки.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tapfer и другие слова о характере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929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tapfer сразу передает идею смелости и храбрости. Оно звучит коротко и выразительно, поэтому хорошо запоминается в сказке о маленьком, но уверенном портном.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9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слово tapfer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321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удобно учить klug, klein, stark и lustig. Эти слова помогают быстро описать героя и понять, почему его образ так нравится детям.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321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описать героя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немецкий текст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сказке работают как подсказки: знакомые слова возвращаются снова и снова. Так ребенку легче следить за сюжетом и не терять главное.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глаголы движения и речи — gehen, kommen, sagen, sehen — часто встречаются в тексте. Они помогают читать без страха и сразу узнавать действие.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интересно сравнивать, что думают другие персонажи и что происходит на самом деле. Из-за этого история становится веселой, понятной и очень живой.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на уроке немецкого языка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помогает учить слова о профессии, действиях и характере. Короткие фразы и повторяющиеся эпизоды удобны для чтения вслух, пересказа и первых попыток говорить по-немецки.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памяти и чтения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Портной показывает, что рост и сила — не самое главное. Важно не растеряться и вовремя подумать. Именно поэтому дети легко запоминают его образ и охотно повторяют новые немецкие слова.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маленького героя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напоминает: не всегда выигрывает тот, кто больше и сильнее. Иногда побеждает тот, кто внимателен, спокоен и умеет быстро придумать решение.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ума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6586"/>
            <a:ext cx="4212000" cy="2842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наш tapferes Schneiderlein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tapfere Schneiderlein учит смелости, находчивости и веселому отношению к трудностям. Эта сказка знакомит с простыми немецкими словами, короткими фразами и радостью первого чтения.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2026-05-25T03:08:25Z</dcterms:created>
  <dcterms:modified xsi:type="dcterms:W3CDTF">2026-05-25T03:08:25Z</dcterms:modified>
</cp:coreProperties>
</file>