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Ростова: образ живой души в романе Л. Н. Толстого «Война и мир»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Наташи Ростовой — путь от юности к духовной зрелости.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в мире Толстого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Наташу на фоне эпохи войн, салонов и семейных ценностей. Через её судьбу раскрывается тема внутренней правды человека, противопоставленной светской искусственности и внешнему блеску.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— младшая дочь графа Ильи Ростова и графини Натальи. В большой семье она растёт в атмосфере доверия, щедрости и постоянного душевного общения.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Ростовых живёт не расчётом, а открытостью чувств. Здесь ценят гостеприимство, взаимную поддержку и искреннюю радость, что формирует у Наташи эмоциональную свободу.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 развивает в ней доверчивость, музыкальность и привычку действовать сердцем. Именно поэтому Наташа воспринимает людей прежде всего по внутреннему состоянию, а не по положению.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семейная среда Наташи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Наташи в начале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и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романа Наташе около тринадцати лет. Толстой подчёркивает не классическую красоту, а живость лица, блеск глаз и особую выразительность её присутствия.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внутренняя энергия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смех, голос, жесты и подвижность сразу выделяют Наташу среди светских девушек. В ней ощущается непосредственность, которая кажется естественной и притягательной.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характера Наташи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эмоциональность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открыто радуется, огорчается и восхищается, не скрывая переживаний. Толстой показывает в этой искренности не слабость, а редкую внутреннюю правдивость.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любить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быстро и глубоко привязывается, умеет отдавать себя чувству целиком. Наташина любовь всегда связана с доверием, надеждой и внутренним движением к другому человеку.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Наташе выражать чувства точнее слов. Её пение связано с памятью о доме, душевной теплотой и тонким пониманием состояния других людей.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остро реагирует на чужую боль и легко откликается на страдание. Это качество особенно ярко проявляется в ситуациях, где требуется не слово, а участие.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Именины в доме Ростовых как первое проявление характера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появляется в пространстве, где все чувствуют себя свободно. Атмосфера дома сразу подчёркивает её естественность и доверие к людям.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мгновенно откликается на разговоры, шутки и перемены настроения. В этой сцене особенно заметны её открытость и способность заражать всех радостью.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Черта будущего характера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Именинный вечер показывает Наташу как человека, который живёт сердцем. Уже здесь видно, что её сила — в энергии общения и искренности.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как момент взросления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становится для Наташи переходом из детского мира в пространство взрослого общества. Её волнение, надежда на признание и первый успех показывают пробуждение личности.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балу особенно видны её естественность и умение быть собой. Даже в свете Наташа не теряет внутренней правды, поэтому производит впечатление живой и подлинной натуры.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Наташи: основные этапы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отношений Наташи Ростовой, отражающая её духовное и нравственное взросление в романе.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Наташи и Андрея основана не только на взаимном чувстве, но и на уважении. Андрей видит в ней живую, подлинную натуру, а она — человека серьёзной внутренней силы.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Андреем Болконским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Помолвка открывает перед Наташей надежду на большое и ответственное будущее. Однако ожидание требует от неё терпения, которого ещё не хватает, и проверяет её характер.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обнажает различие между порывистостью Наташи и строгой самодисциплиной Андрея. Именно это несоответствие делает их отношения сложными и психологически напряжёнными.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Анатоль привлекает Наташу внешним блеском и уверенностью, которые кажутся ей признаком сильного чувства. В этот момент её доверчивость становится особенно уязвимой.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эмоциональная неустойчивость ослабляют её способность трезво оценивать ситуацию. Наташа поддаётся впечатлению, а не внутреннему нравственному ориентиру.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заканчивается тяжёлым разрывом с Андреем и острой виной перед близкими. Для героини это не просто ошибка, а болезненный нравственный перелом.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с Анатолем Курагиным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пережитое Толстой показывает возможность внутреннего взросления. Наташа не оправдывает себя, а проходит через стыд, страдание и постепенное очищение.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Наташи в романе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колебания связаны не только с событиями, но и с её возрастом, опытом и умением учиться на собственных ошибках.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сменяется спадом, но затем следует восстановление: у Толстого развитие характера идёт через внутренние испытания.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анализ ключевых эпизодов романа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1109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и события войны 1812 года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Сострадание к раненым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воспринимает чужую боль как личную и помогает раненым не из долга, а по естественному душевному движению. В ней проявляется не светская любезность, а подлинное милосердие.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бытового удобства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сложной обстановке она не думает о комфорте и внешнем порядке. Главное для неё — поддержать тех, кто страдает, и сделать всё возможное для близких без жалоб и позы.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семье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общего бедствия Наташа особенно остро переживает состояние родных и чувствует ответственность за дом. Именно семейная привязанность помогает ей действовать собранно и решительно.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Испытания войны делают её внимательнее к людям и глубже к самой себе. Эмоциональная отзывчивость превращается в нравственную силу, способную выдержать тяжёлые обстоятельства.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видит в Наташе не светскую роль, а живого человека, который способен к искренности, доверию и внутреннему обновлению. Это создаёт между ними редкое чувство духовной близости.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Наташи с Пьером Безуховым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строится на честности и понимании, а не на эффектной страсти. Поэтому рядом с Пьером Наташа чувствует спокойствие, которое становится важным после пережитых ошибок.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романа их отношения воспринимаются как зрелое семейное единство. Толстой показывает, что настоящее счастье рождается из доверия, ответственности и общей нравственной опоры.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26795"/>
            <a:ext cx="4782600" cy="17372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Наташи с другими женскими образами романа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Толстой раскрывает разные типы женской судьбы и нравственной красоты.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выделяется среди других героинь сочетанием эмоциональной силы и способности к внутреннему развитию; именно это делает её центральным образом романа.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 как важная черта образа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42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Ростовых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Наташа впитывает домашнюю атмосферу тепла, где музыка связана с памятью, радостью общения и естественным выражением чувств.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946563" y="31005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в романе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поёт, окружающие чувствуют не исполнение, а живое состояние души. Музыка становится способом передать то, что трудно сказать словами.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643663" y="1155701"/>
            <a:ext cx="3139800" cy="147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гармония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эпизоды раскрывают её связь с естественной жизнью и людьми. Через них Толстой показывает, что подлинная красота возникает из искренности.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и образ русской природы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93100" y="1852125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Наташа воспринимается как часть живого, изменчивого мира. Её настроение напоминает весенний подъём, летнюю полноту и осеннюю тревогу, поэтому образ кажется естественным и свободным.
</a:t>
            </a:r>
            <a:endParaRPr lang="en-US" sz="1022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3100" y="3220293"/>
            <a:ext cx="33231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Толстой сближает её с природой не ради красивого сравнения, а чтобы подчеркнуть нравственную органичность. В ней важны движение, свежесть и способность обновляться после испытаний.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Наташа не изображена безошибочной героиней. Она ошибается, но её ценность определяется готовностью видеть правду и отвечать за последствия своих поступков.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образа Наташи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После кризиса она не замыкается в себе. Забота о близких становится для неё способом преодолеть боль и вернуть душевное равновесие.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Толстой показывает, что нравственная красота не равна внешнему совершенству. Важнее искренность, способность любить и внутреннее стремление к добру.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Судьба Наташи доказывает: человек взрослеет через испытания. Именно ошибки и страдания помогают ей стать глубже и ответственнее.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внутреннего развития Наташи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с конкретным событием романа и меняет её отношение к себе и другим людям.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образа идёт от импульса к осознанности: у Толстого зрелость рождается не сразу, а через пережитый опыт.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последовательность ключевых эпизодов романа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Искренность, эмоциональная сила и способность к обновлению объясняют, почему Наташа остаётся понятной и современной для школьников и взрослых.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образа Наташи Ростовой в романе Л. Н. Толстого «Война и мир»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качества делают её образ близким читателю.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Наташа Ростова как символ «живой жизни»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 показывает, что подлинная зрелость рождается не из безошибочности, а из опыта, ответственности и любви. Через её судьбу Толстой утверждает ценность внутренней правды и человечности.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2026-05-23T10:16:49Z</dcterms:created>
  <dcterms:modified xsi:type="dcterms:W3CDTF">2026-05-23T10:16:49Z</dcterms:modified>
</cp:coreProperties>
</file>