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— твердая оболочка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— внешняя твердая оболочка Земли: кора и верхняя мантия.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литосфере живут люди и стоят города. В ее недрах залегают топливо, руды и строительные материалы. Она также влияет на почвы и на то, где удобно развивать сельское хозяйство.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литосфера важна для человека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включает земную кору и верхнюю часть мантии. Это самая «твердая» часть Земли, с которой мы сталкиваемся в горах, на равнинах и под морским дном.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 бывает материковой и океанической. Материковая толще, а океаническая тоньше и обычно плотнее, поэтому они по-разному влияют на высоты суши и глубины океанов.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литосферы располагается астеносфера — более мягкий слой. По нему литосферные плиты могут медленно двигаться, меняя рельеф и вызывая природные процессы.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литосфера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Материковая кора образует сушу и обычно имеет толщину около 35–70 км. В ее составе встречаются породы, которые дают основу для крупных континентальных форм рельефа.
</a:t>
            </a:r>
            <a:endParaRPr lang="en-US" sz="1516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Океаническая кора лежит под океанами и имеет толщину примерно 5–10 км. Она сложена в основном базальтами, а материковая кора чаще связана с гранитными породами и осадками.
</a:t>
            </a:r>
            <a:endParaRPr lang="en-US" sz="1463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Материковая и океаническая кора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движения плит меняется в зависимости от участка, но в целом укладывается в диапазон 1–10 см в год.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перемещение в сантиметры в год со временем приводит к заметным перестройкам: меняются очертания морей и горные пояса.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ориентир по диапазону скоростей движения литосферных плит 1–10 см/год (без привязки к точным значениям для каждой плиты).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Литосферные плиты на поверхности Земли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движением плит, напряжением в породах и выходом магмы на поверхность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возникают землетрясения и вулканы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литосферных плит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Расходящиеся границы — это места, где плиты расходятся. В результате образуются разломы, а вдоль них может подниматься вещество и формироваться новая земная кора.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Сходящиеся границы возникают, когда плиты сталкиваются. Одна плита может подныривать под другую, а также возникают горные хребты и глубокие желоба.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Трансформные границы связаны со сдвигом: плиты трутся и смещаются вдоль разломов. Такие перемещения часто сопровождаются землетрясениями, но обычно без образования «новой» коры.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рождаются горные цепи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системы часто формируются в зонах, где плиты сталкиваются. При этом рельеф «сминается» и поднимается, а земная кора испытывает мощные нагрузки и изменения.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крупных горных 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 появились в результате столкновения Индийской и Евразийской плит и продолжают расти. Аналогично движение плит связано с Альпами, Кавказом и Андами, хотя детали процессов могут отличаться.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— результат движения плит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«высота–глубина» показывает, что литосфера создаёт как высокие горы, так и глубокие океанические впадины.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разнице значений видно масштаб работы литосферы: одни участки поднимаются, другие опускаются, формируя очень разные формы рельефа.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 высоте Эвереста (8849 м) и глубине Марианской впадины (около 11 000 м) приводятся в школьных учебных курсах; точные значения могут отличаться в разных источниках.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Высоты и глубины рельефа Земли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Землетрясение возникает, когда горные породы внезапно смещаются вдоль разлома. Это происходит после накопления напряжения, которое не удается удерживать долго.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Энергию землетрясений измеряют в магнитуде, а силу толчков на поверхности — в баллах. Поэтому одно и то же событие может ощущаться по-разному в разных местах.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землетрясения способны разрушать здания и повреждать инфраструктуру. Возможны трещины в земле, а также обвалы и оползни на склонах.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землетрясения рядом с океаном запускают цунами. Волны образуются из‑за резкого смещения больших участков дна и распространяются на значительные расстояния.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Землетрясения: что происходит в земной коре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312838"/>
            <a:ext cx="3848986" cy="15226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встречаются в разных частях литосферы и служат сырьем для топлива, производства металлов и строительных материалов.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обеспечивает базовое сырье: топливо для энергетики, руды для промышленности и нерудные материалы для строительства.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литосферы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формируется на поверхности литосферы из горных пород и под влиянием воды, воздуха, климата, а также остатков растений и животных. Самая плодородная часть — гумус, богатый органическими веществами.
</a:t>
            </a:r>
            <a:endParaRPr lang="en-US" sz="1463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и продуктивность почвы меняются: на них влияют состав пород, количество осадков, температура и время. Поэтому в одних регионах урожаи выше, а в других без ухода и удобрений растения растут слабее.
</a:t>
            </a:r>
            <a:endParaRPr lang="en-US" sz="1463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литосфера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школьный курс географии (три основных типа горных пород)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горных пород: от магмы до метаморфических пород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79" y="1838242"/>
            <a:ext cx="488869" cy="55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0191" y="1838242"/>
            <a:ext cx="384111" cy="55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3626" y="1846541"/>
            <a:ext cx="542108" cy="54210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Выветривание и разрушение поверхности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6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выветривание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 расширяет трещины в породах: вода в порах замерзает и увеличивается в объеме. Постепенно камни раскалываются, и на поверхности появляются мелкие обломки.
</a:t>
            </a:r>
            <a:endParaRPr lang="en-US" sz="1673" dirty="0"/>
          </a:p>
        </p:txBody>
      </p:sp>
      <p:sp>
        <p:nvSpPr>
          <p:cNvPr id="9" name="Text 3"/>
          <p:cNvSpPr txBox="1"/>
          <p:nvPr/>
        </p:nvSpPr>
        <p:spPr>
          <a:xfrm>
            <a:off x="358792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выветривание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растворяет некоторые минералы и изменяет состав пород. Там, где осадков больше, разрушение идёт быстрее: минералы становятся менее прочными и легче размываются.
</a:t>
            </a:r>
            <a:endParaRPr lang="en-US" sz="1666" dirty="0"/>
          </a:p>
        </p:txBody>
      </p:sp>
      <p:sp>
        <p:nvSpPr>
          <p:cNvPr id="10" name="Text 4"/>
          <p:cNvSpPr txBox="1"/>
          <p:nvPr/>
        </p:nvSpPr>
        <p:spPr>
          <a:xfrm>
            <a:off x="6817082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выветривание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 проникают в трещины и раздвигают камни, усиливая разрушение. Живые организмы ускоряют изменения поверхности, а затем обломки легче переносит вода и ветер.
</a:t>
            </a:r>
            <a:endParaRPr lang="en-US" sz="166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сантиметры в год кажутся небольшими, за миллионы лет это меняет положение материков и влияет на формы рельефа.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разницу темпов движения: наиболее быстрая плита способна чаще «задавать» напряжения на границах, где возможны землетрясения.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(приблизительные диапазоны скоростей)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движения литосферных плит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 — это место, где магма, газы и пепел выходят на поверхность Земли. Магма поднимается по трещинам в земной коре и заполняет каналы до извержения.
</a:t>
            </a:r>
            <a:endParaRPr lang="en-US" sz="158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извержения образуются новые слои лавы и горные породы. Вулканические районы часто дают более плодородные почвы, потому что принесённые материалы обогащают почву минеральными веществами.
</a:t>
            </a:r>
            <a:endParaRPr lang="en-US" sz="1463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 и магма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4215" y="2728778"/>
            <a:ext cx="3075572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активно меняется: вместе с движением плит возникают разные опасные процессы.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границы литосферных плит, тем чаще и разнообразнее природные опасности в соответствующих районах.
</a:t>
            </a:r>
            <a:endParaRPr lang="en-US" sz="1377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явления, связанные с литосферой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674" y="1949757"/>
            <a:ext cx="435968" cy="435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775" y="1973979"/>
            <a:ext cx="435964" cy="3875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0574" y="1973977"/>
            <a:ext cx="435968" cy="38752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литосфера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250279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Учет склонов и рельефа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крутых склонах и на территориях со сложным строением почв риск выше. Правильная инженерная подготовка помогает снизить вероятность оползней, обвалов и просадок.
</a:t>
            </a:r>
            <a:endParaRPr lang="en-US" sz="1800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 инфраструктура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Дома, дороги, мосты и шахты размещают на поверхности литосферы. Перед началом работ оценивают прочность грунта и устойчивость участка, чтобы уменьшить вероятность разрушений.
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6141784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Разумное использование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дает полезные ископаемые, но их добыча и переработка меняют природную среду. Без контроля растут потери почвы, загрязнение и риск долгосрочных проблем.
</a:t>
            </a:r>
            <a:endParaRPr lang="en-US" sz="176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школьный курс географии и основы рационального природопользования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бережно использовать литосферу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52" y="506916"/>
            <a:ext cx="3952348" cy="412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25" y="676051"/>
            <a:ext cx="3746700" cy="37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Литосфера: твердая оболочка Земли и её влияние на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— твердая и подвижная часть Земли: она состоит из земной коры и верхней мантии, разделена на плиты и постоянно меняется. Формирует рельеф, дает полезные ископаемые и связана с опасными явлениями, поэтому её важно изучать и беречь.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2026-05-12T23:57:31Z</dcterms:created>
  <dcterms:modified xsi:type="dcterms:W3CDTF">2026-05-12T23:57:31Z</dcterms:modified>
</cp:coreProperties>
</file>