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системы органического мира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Земли: разнообразие, классификация и взаимосвязи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мира живых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органического мира изучает строение, функции и эволюцию всех живых существ. Понимание этих процессов помогает объяснять биологические явления и их влияние на окружающую среду.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систематизирует свыше двух миллионов видов, облегчая их изучение и упорядочивание по характеристикам.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выявляет родственные связи между организмами, даёт возможность прогнозировать особенности их жизни и поведения.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анализ эволюционных закономерностей помогает понять роль каждого вида в биосфере и сохранении её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классификации живых организмов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включает ДНК и другие биомолекулы, лежащие в основе жизни. Клеточный уровень — основа функционирования организмов, обеспечивающая их структуру и активность.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объединяет группы одного вида, а экосистемный — взаимодействия разных видов и среды, формируя целостные природные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и экосистемный уровни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иерархии в органическом мире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строится по ступеням: от молекул к клеткам, тканям и органам, создавая сложные организмы с чёткой функцией.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образуют популяции — группы особей одного вида, взаимодействующие между собой.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обеспечивает стабильность системы и поддерживает баланс природных процессов.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— совокупность различных видов, объединённых в экосистему с общей средой обитания.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0" y="1176021"/>
            <a:ext cx="2006700" cy="15540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900" y="1176021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200" y="1176021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500" y="1176021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органического мира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182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прокариоты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1820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оформленного ядра. Они существуют повсюду и играют важную роль в переработке веществ и круговороте элементов в природе.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7946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сочетают признаки растений и животных, питаясь за счёт разложения органики. Они обеспечивают разложение и участвуют в симбиозе с другими организмами.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5641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уникальные эукариоты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708394" y="3564776"/>
            <a:ext cx="1893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органику из неорганических веществ с помощью света, обеспечивая кислород и пищу многим живым организмам.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7084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 фотосинтеза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6849203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многообразные гетеротрофы с активным движением. Протисты — одноклеточные эукариоты с разнообразным образом жизни и строением.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84205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протисты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живых царств: строение клеток, питание и примеры представителей.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отличаются типом клеток и способом питания, демонстрируя широкий спектр живых форм.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биологические базы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царства Бактерии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прокариоты без ядра, способные быстро размножаться бинарным делением, широко распространены в различных средах обитания.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веществ, поддерживают микрофлору человека, а некоторые вызывают болезни или применяются в биотехнологиях.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уникальные свойства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Клетки грибов покрыты прочной хитиновой оболочкой и питаются за счёт всасывания веществ из окружающей среды, их тело состоит из разветвлённого мицелия.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экосистемах грибы играют важную роль разлагателей, а также образуют симбиотические связи с растениями, улучшая их питание и рост.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— древние растения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представлены в влажных местах, имеют простое строение и играют важную роль в круговороте воды и удержании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разнообразие форм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составляют большую часть растительного мира, они обеспечивают пищу, кислород и являются основой экосистем многих регионов.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царства Растения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активно передвигаются благодаря мышечной и нервной системам. Они питаются готовой органикой, что отличает их от растений. Эта способность позволяет им занимать разные экологические ниши.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подвижность и питание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делятся на несколько больших групп: млекопитающие, птицы, рыбы, насекомые. Каждый класс имеет свои особенности строения и поведения. Например, млекопитающие имеют шерсть и кормят детёнышей молоком.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животных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Животные: подвижность и гетеротрофность
</a:t>
            </a:r>
            <a:endParaRPr lang="en-US" sz="24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протисты — зелёные эукариоты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сочетает признаки растений и животных. Она способна фотосинтезировать, используя хлоропласты, но при необходимости питается органикой. Живёт преимущественно в пресноводных водоёмах.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протисты и их движение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инфузории питаются другими микроорганизмами. Они передвигаются с помощью псевдоподий, жгутиков или ресничек. Эти свойства помогают им быть активными жителями водной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Протисты: одноклеточные сложные организмы
</a:t>
            </a:r>
            <a:endParaRPr lang="en-US" sz="23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классификационной системы царств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эволюционного усложнения организмов по клеточному строению и образу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классификации организмов
</a:t>
            </a:r>
            <a:endParaRPr lang="en-US" sz="273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 отсутствие ядра и органелл определяет принадлежность к прокариотам или эукариотам.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отличаются по способу получения органических веществ: автотрофы создают их сами, гетеротрофы — питаются готовыми.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учитывает, где живут организмы: вода, почва, воздух или тело других существ.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используют гены и молекулы для точного определения родственных связей между организмами.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численности видов по царствам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особенно насекомые, составляют большинство описанных видов, что отражает их эволюционное разнообразие и адаптированность.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животных подчёркивает их важность в экосистемах и биологических исследованиях.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биологические базы данных,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экосистемах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выполняют ключевую функцию разложения органического материала, возвращая питательные вещества в почву. Растения производят кислород и органику, обеспечивая энергию для пищевых цепей.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поддерживают разложение и образуют симбиозы с растениями, улучшая усвоение питательных веществ. Животные регулируют численность видов, протисты поддерживают водные экосистемы в равновесии.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значимых живых организмов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представитель протистов, амёба легко наблюдаема под микроскопом и демонстрирует основные признаки одноклеточных животных.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в средней полосе России дерево, важный компонент местных лесных экосистем с множеством экологических функций.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распространённая бактерия, часто используется как индикатор санитарного состояния воды и окружающей среды.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Ядовитый гриб, символизирующий биологическую сложность экосистем и важность знания природы для безопасного взаимодействия.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мухомор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системы: экосистемы и биосфера
</a:t>
            </a:r>
            <a:endParaRPr lang="en-US" sz="2709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разных видов и окружающая среда устанавливают устойчивые взаимодействия, поддерживающие жизнедеятельность.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экосистемы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объединяются в более крупные природные комплексы, обеспечивающие обмен энергией и веществами.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экосистем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жизни на Земле — биосфера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экосистемы планеты создают биосферу, где происходит круговорот веществ и поддерживается баланс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органический мир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вырубка лесов приводит к сокращению биоразнообразия и разрушению естественных местообитаний многих видов.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 интродукция чужеродных видов нарушают экологические связи, вызывая изменения и потерю видов в экосистемах.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живых организмов способствует развитию научных знаний и ответственного отношения к природе, обеспечивая основу для медицины, биотехнологий и экологии.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системы органического мира для науки и общества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2026-05-08T14:23:29Z</dcterms:created>
  <dcterms:modified xsi:type="dcterms:W3CDTF">2026-05-08T14:23:29Z</dcterms:modified>
</cp:coreProperties>
</file>