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оледенение: как ледники меняли Землю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 времена древнего льда и больших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Ледниковая эпоха — это время, когда на Земле существовали огромные ледяные щиты и многолетний холод. В четвертичном периоде ледниковые и тёплые этапы сменяли друг друга, а следы этих изменений сохранились до наших дней.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Ледниковая эпоха: Земля в чередовании холода и потепления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5269" y="11622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наступали оледенения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Земли относительно Солнца менялось, и количество тепла, получаемого разными широтами, распределялось неравномерно. Это постепенно влияло на рост и сокращение ледников.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наклона земной оси меняли длительность сезонов и силу летнего прогрева. Если лето становилось прохладнее, снег не успевал полностью таять и накапливался.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воздуха, движение материков и океанические течения тоже участвовали в изменении климата. Они могли усиливать похолодание или, наоборот, смягчать его в отдельных районах планеты.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усиливает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площадь льда увеличивалась, Земля отражала больше солнечного света. Из-за этого поверхность получала меньше тепла, и охлаждение становилось ещё сильнее — это важная климатическая обратная связь.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постоянный холод, а повторяющиеся колебания климата в пределах четвертичного периода.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фаз было нормой: ледники то расширялись, то отступали, меняя условия жизни на планете.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реконструкция по данным четвертичной палеоклиматологии
</a:t>
            </a:r>
            <a:endParaRPr lang="en-US" sz="88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и межледниковые фазы четвертичного периода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Земля под льдом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ледяные щиты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Европе, Канаде и на севере Азии лёд покрывал огромные пространства. В отдельных районах его толщина достигала нескольких километров, и поверхность суши была почти полностью скрыта.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движения льда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не просто лежал на месте: он медленно тек, сдвигая камни, песок и обломки пород. Так появлялись морены, царапины на скалах и вытянутые ледниковые долины.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ледяных массивов сохранялись суровые безлесные пространства. Там могли расти только редкие холодостойкие растения, способные выдерживать ветер, мороз и короткое лето.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Камни-«путешественники»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переносил большие валуны на огромные расстояния. После таяния такие камни оказывались в местах, где сами породы совсем другие, и становились заметным следом древнего оледенения.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ледники оставили самые заметные следы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сохранили собственные признаки древнего льда и холода.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заметно перестроили рельеф: где-то оставили холмы и озёра, а где-то вырезали долины и котловины.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палеогеографии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−120 м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оказывалась связана в ледяных щитах, океан «мелел». Это открывало новые участки суши и меняло пути для животных и 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мог понижаться уровень Мирового океана во время сильных похолоданий.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Палеоклиматические реконструкции последнего ледникового максимума
</a:t>
            </a:r>
            <a:endParaRPr lang="en-US" sz="115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ледник меняет ландшафт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холод превращает снег в ледник и постепенно перестраивает поверхность Земли.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ледниковой эпохи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Мамонты и носороги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Мамонты и шерстистые носороги были хорошо приспособлены к морозам: их защищали густая шерсть, толстый слой жира и мощное тело. Они паслись в холодных степях и тундростепях.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Стада травоядных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Бизоны и северные олени могли быстро перемещаться в поисках пищи. В суровом климате выживание зависело от того, насколько далеко животные могли уходить за пастбищами.
</a:t>
            </a:r>
            <a:endParaRPr lang="en-US" sz="964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холодных равнин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 же местах обитали пещерные львы и другие крупные хищники. Они охотились на травоядных животных и были частью сложной природной цепи ледникового мира.
</a:t>
            </a:r>
            <a:endParaRPr lang="en-US" sz="1039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Вымершие и выжившие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виды пережили потепление после ледникового времени. Одни исчезли, а другие изменили среду обитания и смогли приспособиться к новым условиям.
</a:t>
            </a:r>
            <a:endParaRPr lang="en-US" sz="11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у края ледника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небольшая группа людей идёт по следам стада. В руках — каменные наконечники и копья, а рядом пылает огонь, который нужно сохранить до вечера. Такая охота требовала осторожности, наблюдательности и слаженных действий всей группы.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жильё из подручных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пережить холод, люди строили простые укрытия из костей мамонта, шкур и веток. Внутри было тесно, но теплее, чем снаружи. У очага собиралась семья, сушили одежду и хранили запас топлива.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снега и ветра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мир был суровым, поэтому люди постоянно приспосабливались к нему. Они носили одежду из шкур, умели добывать огонь и использовали кость, дерево и камень для повседневных нужд. Без этих навыков выжить было бы невозможно.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ледниковом мире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было заперто в ледниках, обнажались шельфы и возникали сухопутные перемычки между материками.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льда на суше, тем ниже уровень океана и тем легче животным и людям перемещаться между территориями.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данным геологической периодизации четвертичного времени; значения отражают типичные оценки уровня моря в периоды оледенений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уровня моря при оледенении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и ледниковым формам рельефа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формы рельефа и природные особенности сохранились после ухода ледников в разных регионах Земли.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не только отступил, но и оставил заметные «подписи» в рельефе, по которым учёные читают историю прошлого климата.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Великого оледенения в современном мире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 изменилась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 положения Земли в пространстве изменили количество солнечного тепла, поступающего в северные широты, и ослабили условия для роста ледяных щитов.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таяние льда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потепление усилилось, снег и лёд стали таять быстрее. Поверхность Земли начала поглощать больше солнечной энергии, и процесс потепления ускорился.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Оледенение сменилось межледниковьем
</a:t>
            </a:r>
            <a:pPr algn="l" indent="0" marL="0">
              <a:lnSpc>
                <a:spcPct val="130039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щиты сократились, уровень Мирового океана повысился, а климат стал мягче. Так завершилась последняя холодная стадия и началась современная тёплая эпоха.
</a:t>
            </a:r>
            <a:endParaRPr lang="en-US" sz="108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оледенение закончилось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учёным исследования древнего льда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слои сохраняют сведения о температуре и составе атмосферы. По ним учёные узнают, насколько холодным или тёплым был климат в далёкие времена.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пузырьках внутри льда заперт воздух прошлого. Его анализ помогает понять, сколько было углекислого газа и других газов в атмосфере.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извержений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ледяных кернах встречаются частицы вулканического пепла. Они помогают установить, когда происходили извержения и как они влияли на природу и погоду.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пыльца и другие микрочастицы показывают, какие растения и условия существовали рядом с ледником. Так учёные собирают целую картину древней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отступлении льда береговая линия смещалась, а на месте бывших мелководий возникали новые участки суши.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ледников связан с падением уровня моря, а их таяние — с подъемом воды и изменением очертаний материков.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общих закономерностей связи объёма льда и уровня Мирового океана
</a:t>
            </a:r>
            <a:endParaRPr lang="en-US" sz="695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океаны и берега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оледенения в России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Карелии и на северо-западе Европейской России сохранились моренные холмы, озёра ледникового происхождения и валуны. Эти формы рельефа напоминают о мощном древнем леднике.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Кольский полуостров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ледник активно шлифовал и разрушал породы, поэтому встречаются следы ледниковых долин и сглаженные скальные поверхности. Они хорошо читаются на карте и в ландшафте.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Сибири до сих пор сохраняется многолетняя мерзлота. Она поддерживает признаки холодного климата и помогает изучать, как менялась природа после оледенения.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льде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ландшафты показывают, что древний ледник воздействовал на огромные пространства. Его следы видны не только в горах, но и на равнинах, озёрах и берегах.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220112"/>
            <a:ext cx="3832800" cy="11224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и межледниковые этапы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холодные и тёплые фазы по-разному влияли на лёд, уровень моря и растительность.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 в четвертичном периоде — это чередование холодных и тёплых стадий, а не постоянный холод. Сейчас мы живём в межледниковье.
</a:t>
            </a:r>
            <a:endParaRPr lang="en-US" sz="1098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четвертичному периоду и современной межледниковой эпохе
</a:t>
            </a:r>
            <a:endParaRPr lang="en-US" sz="796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узнают о древнем оледенении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данных помогают восстановить климат без письменных свидетельств.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Великом оледенении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118764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преобразился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срезал, шлифовал и переносил горные породы, создавая морены, долины, озёра и фьорды. Эти формы рельефа сохранились до наших дней.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856743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отступал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накапливалась в ледниках, уровень Мирового океана падал. Это меняло береговую линию и открывало сухопутные пути для животных и людей.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594743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приспособился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степи и тундры поддерживали жизнь мамонтов, северных оленей и других животных. Одни виды исчезли, а другие приспособились к новым условиям.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80774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менялся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оледенение было не сплошным холодом, а чередованием холодных и тёплых стадий. Именно поэтому ледники то наступали, то отступали.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345619" y="2030729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можно изучать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лёд оставил заметные признаки в природе: в рельефе, мерзлоте, озёрах и моренах. По ним учёные восстанавливают историю климата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древние ледники, мы понимаем, как климат влияет на океаны, берега, рельеф, животных и человека. Это помогает читать историю Земли по её поверхности.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Великое оледенение важно для географии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2026-06-02T19:14:42Z</dcterms:created>
  <dcterms:modified xsi:type="dcterms:W3CDTF">2026-06-02T19:14:42Z</dcterms:modified>
</cp:coreProperties>
</file>