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Развивай память: как мозг помогает учиться каждый день
</a:t>
            </a:r>
            <a:endParaRPr lang="en-US" sz="3134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тренируется каждый день — без гантелей, но с интересом и практикой.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помогает удерживать в голове имена, задания, стихи, правила и важные события. В 4 классе особенно активно развиваются зрительная, слуховая и смысловая память — через чтение, разговор, наблюдение и практику.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школьника: зачем она нужна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419" y="1225603"/>
            <a:ext cx="234413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81668" y="1225603"/>
            <a:ext cx="301388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7931" y="3203566"/>
            <a:ext cx="301388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98412" y="3203566"/>
            <a:ext cx="267900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вида памяти и ещё один помощник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251675" y="172886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держит информацию недолго: номер телефона, короткую инструкцию или ответ, который нужен прямо сейчас. Если не повторить материал, он быстро исчезает из внимания.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781700" y="1177153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Кратковременная память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649962" y="1728775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сохраняет знания надолго: таблицу умножения, стихотворения, правила и опыт. Именно сюда попадает то, что часто повторяют и хорошо понимают.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5215437" y="1177153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Долговременная память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51725" y="37095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помогает запоминать картинки, схемы, написание слов и расположение предметов. Чем ярче и понятнее образ, тем легче потом найти его в памяти.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781700" y="3157875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Зрительная память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4649962" y="3709500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помогает удерживать стихи, рассказы и объяснения учителя. Когда ребёнок слышит материал и проговаривает его вслух, запоминание становится прочнее.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5215437" y="3157875"/>
            <a:ext cx="34767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Слуховая память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— первый помощник памяти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слушает и смотрит сосредоточенно, мозг лучше выбирает главное и не тратит силы на лишнее. Поэтому спокойная обстановка помогает запоминать быстрее и точнее.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Шум, разговоры и телефон отвлекают внимание и мешают удержать материал. А яркая деталь, интересный факт или необычное слово, наоборот, делают информацию заметнее и запоминающейся.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77175" y="1791300"/>
            <a:ext cx="32553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2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20–30 минут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непрерывной работы — затем мозгу нужна короткая пауза
</a:t>
            </a:r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презентации
</a:t>
            </a:r>
            <a:endParaRPr lang="en-US" sz="4214" dirty="0"/>
          </a:p>
        </p:txBody>
      </p:sp>
      <p:sp>
        <p:nvSpPr>
          <p:cNvPr id="5" name="Text 1"/>
          <p:cNvSpPr txBox="1"/>
          <p:nvPr/>
        </p:nvSpPr>
        <p:spPr>
          <a:xfrm>
            <a:off x="601725" y="1791425"/>
            <a:ext cx="28089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отдых после такого времени помогает снова сосредоточиться, не уставать слишком быстро и запоминать без лишнего напряжения.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Памятка: как запоминать новый материал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 простом школьном алгоритме: понять, выделить главное, проговорить, связать и проверить себя.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повторение делает память крепче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3107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изучения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3107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повтори новый материал, пока он ещё свежий. Так мозг быстрее замечает главное и не теряет важные детали.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06055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того же дня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6055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одно повторение помогает закрепить знания спокойнее и надёжнее. Материал уже знаком, поэтому вспоминать его становится легче.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990000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следующий день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990000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через время переводит знания в долговременную память. После этого ответ приходит быстрее, а ошибки встречаются реже.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превращается в картинку
</a:t>
            </a:r>
            <a:pPr algn="l" indent="0" marL="0">
              <a:lnSpc>
                <a:spcPct val="115000"/>
              </a:lnSpc>
              <a:buNone/>
            </a:pPr>
            <a:r>
              <a:rPr lang="en-US" sz="12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слово легче запомнить, если представить его в виде яркого образа. Например, необычная буква, смешная деталь или маленький герой помогают мозгу ухватить смысл и не потерять его среди других слов.
</a:t>
            </a:r>
            <a:endParaRPr lang="en-US" sz="1114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и история идут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Цифры запоминаются лучше, когда рядом появляется маленькая история. Если число связано с предметом, местом или событием, оно перестаёт быть сухим знаком и становится частью знакомой картинки.
</a:t>
            </a:r>
            <a:endParaRPr lang="en-US" sz="1154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с характером
</a:t>
            </a:r>
            <a:pPr algn="l" indent="0" marL="0">
              <a:lnSpc>
                <a:spcPct val="115000"/>
              </a:lnSpc>
              <a:buNone/>
            </a:pPr>
            <a:r>
              <a:rPr lang="en-US" sz="12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школьное правило может «прилипнуть» к памяти, если связать его с чем-то смешным или неожиданным. Чем точнее и необычнее связь, тем легче потом вспомнить нужную формулировку без подсказки.
</a:t>
            </a:r>
            <a:endParaRPr lang="en-US" sz="1131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Ассоциации: когда новое связывается со знакомым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историй для запоминания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Придумай короткую историю, в которой все слова или факты встречаются по порядку. Так мозг не просто хранит список, а видит понятный сюжет с началом, серединой и концом.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помогает помнить даже длинные цепочки: предметы, события, шаги решения или новые слова. Если герои и действия забавные, запоминать становится легче и веселее.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история работала, она должна быть простой и связанной с тем, что уже знакомо. Тогда детали вспоминаются по ходу сюжета, а не по отдельности.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группировки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разбей большой список на маленькие части. Несколько коротких групп запоминаются легче, чем один длинный набор слов или чисел.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Объединяй материал по теме, цвету, признаку или смыслу. Так мозг быстрее замечает общие черты и не путает похожие элементы.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каждой группы можно придумать своё название или знак. Это делает повторение удобнее и помогает быстро находить нужный кусочек знаний.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Группировка особенно полезна для словарных слов, правил, дат и таблиц. Когда материал упорядочен, учиться спокойнее, а запоминание идёт увереннее.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Рисунки и схемы помогают учиться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правило, стих или новое слово превращаются в схему, рисунок или пометку цветом, мозгу легче ухватить главное. Картинка работает как подсказка и экономит силы памяти.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Стрелки, рамки, подписи и простые значки особенно полезны, когда материал нужно быстро повторить. Чем яснее и аккуратнее оформление, тем проще вспомнить нужную мысль без лишнего напряжения.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учить стихотворение без спешки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способ запоминания стихотворения: от первого чтения до повторения через время.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956" y="1493250"/>
            <a:ext cx="301388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9075" y="1493250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0700" y="3292425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9075" y="3292425"/>
            <a:ext cx="267900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74300" y="302325"/>
            <a:ext cx="8795400" cy="6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Игры, которые тренируют память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68700" y="1944125"/>
            <a:ext cx="43203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игра учит замечать детали и быстро сравнивать картинку с тем, что было раньше. Мозг тренируется не отвлекаться и запоминать изменения точнее.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667725" y="1444700"/>
            <a:ext cx="3828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«Что изменилось?»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716950" y="1944200"/>
            <a:ext cx="42528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удержать последовательность предметов, слов или действий. Такая игра укрепляет зрительную память и помогает внимательнее работать с инструкциями на уроке.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5216100" y="1444800"/>
            <a:ext cx="3753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«Запомни порядок»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168575" y="3743375"/>
            <a:ext cx="43203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ищет одинаковые карточки, он учится быстро узнавать знакомые образы. Это развивает внимание, наблюдательность и спокойное сравнение признаков.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667725" y="3243875"/>
            <a:ext cx="3828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«Найди пару»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4716950" y="3743375"/>
            <a:ext cx="42528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игре важно услышать, точно воспроизвести и не перепутать слова или движения. Она тренирует слуховую память и делает запоминание более активным и весёлым.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5216100" y="3243876"/>
            <a:ext cx="3753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«Слушай и повторяй»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77175" y="1791300"/>
            <a:ext cx="32553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6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5–10 минут
</a:t>
            </a:r>
            <a:pPr algn="l" indent="0" marL="0">
              <a:lnSpc>
                <a:spcPct val="115000"/>
              </a:lnSpc>
              <a:buNone/>
            </a:pPr>
            <a:r>
              <a:rPr lang="en-US" sz="5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короткой двигательной разминки перед учёбой помогают включить внимание и лучше запомнить материал.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«Развивай память»
</a:t>
            </a:r>
            <a:endParaRPr lang="en-US" sz="4641" dirty="0"/>
          </a:p>
        </p:txBody>
      </p:sp>
      <p:sp>
        <p:nvSpPr>
          <p:cNvPr id="5" name="Text 1"/>
          <p:cNvSpPr txBox="1"/>
          <p:nvPr/>
        </p:nvSpPr>
        <p:spPr>
          <a:xfrm>
            <a:off x="601725" y="1791425"/>
            <a:ext cx="28089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пишет, хлопает, показывает жест или шагает, память работает вместе с движением. Короткая активность делает повторение живым и помогает удержать правила, слова и последовательности.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150" y="1245256"/>
            <a:ext cx="4106100" cy="21292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6650" y="1245256"/>
            <a:ext cx="4106100" cy="212923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сон помогает памяти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342000" y="3417450"/>
            <a:ext cx="41052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Вечер, когда уроки уже сделаны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2000" y="3780050"/>
            <a:ext cx="41052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и повторения ребёнок закрывает тетрадь и спокойно идёт отдыхать. Ночью мозг словно раскладывает новые знания по полочкам. Утром слова вспоминаются легче, а задания выполняются увереннее и без лишней суеты.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697500" y="3417450"/>
            <a:ext cx="41052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подушка для новых знаний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697500" y="3780050"/>
            <a:ext cx="41052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сна мало, даже знакомое правило может внезапно спрятаться от памяти. Уставший ребёнок дольше думает, быстрее отвлекается и чаще ошибается. Хороший сон помогает голове быть свежей, а учёбе — идти ровнее.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мешает памяти дома и в школе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175725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Шум, разговоры и телефон отвлекают внимание, поэтому нужная информация запоминается хуже. Мозгу трудно удержать мысль, когда вокруг много лишних звуков и движений.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46700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усталость и спешка быстро снижают точность памяти. Если пытаться учить всё сразу, знания путаются, а ошибки появляются чаще, чем хотелось бы.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75725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делает несколько дел одновременно, память работает с перегрузкой. Лучше сосредоточиться на одном задании, а потом переходить к следующему шагу.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646700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паузы, порядок на столе, вода рядом и спокойный темп помогают учиться легче. Так мозг успевает отдохнуть и снова ловит главное без лишнего напряжения.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тренировки памяти на неделю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Недельный цикл коротких упражнений: каждый день — новый способ запоминания и лёгкое повторение.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привычки, которые дают большой результат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64850" y="1426950"/>
            <a:ext cx="3882600" cy="9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 5–10 минут спокойной тренировки. Короткое повторение лучше, чем редкое и долгое занятие: мозг успевает запомнить материал без усталости.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220475" y="2612530"/>
            <a:ext cx="4576800" cy="9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появилась ошибка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показывает не провал, а место для тренировки. Если вернуться к трудному слову, правилу или строчке ещё раз, память становится увереннее.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712750" y="3831000"/>
            <a:ext cx="5209500" cy="9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неделю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ребёнок быстрее вспоминает нужное и меньше подсматривает в тетрадь. Учиться становится спокойнее, потому что знания удерживаются надёжнее.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7225" y="1330683"/>
            <a:ext cx="3007500" cy="29546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заметить, что память стала лучше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830350" y="1514575"/>
            <a:ext cx="51393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Ребёнок быстрее вспоминает слова, правила и последовательности. Ему нужно меньше подсказок, а ответы на уроке звучат увереннее и спокойнее.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830275" y="3154300"/>
            <a:ext cx="51393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Стихи и списки запоминаются после меньшего числа повторений. Это заметно по тому, что знакомый материал удерживается в голове дольше и не пугает перед проверкой.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крепнет, когда есть внимание, повторение, хорошие ассоциации, сон и немного терпения. Короткие упражнения каждый день помогают учиться легче, спокойнее и с заметным результатом.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мысль: память можно тренировать каждый день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2026-05-21T08:24:39Z</dcterms:created>
  <dcterms:modified xsi:type="dcterms:W3CDTF">2026-05-21T08:24:39Z</dcterms:modified>
</cp:coreProperties>
</file>