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и Дальнего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XVI–XIX века: русские двигались на восток, осваивая реки, создавая остроги, города и морские порты.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восточные земли были важны для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Дальний Восток давали стране ценные ресурсы — пушнину, рыбу, лес и полезные ископаемые, а также новые торговые пути. Для государства это было и стратегией: выход к Тихому океану и связь с Азией.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Ермака и начало продвижения в Сибирь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1580-х годах отряд Ермака выступил против Сибирского ханства и добился победы над его войсками. Этот успех открыл дорогу для дальнейших русских походов за Урал.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сражений началось более активное продвижение: к новым территориям шли люди, на местах закреплялись отряды и начинались первые поселения. Так освоение становилось устойчивее.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власти требовало управления и опорных точек. Поэтому в 1586 году появилась Тюмень, а в 1587 — Тобольск, ставший главным центром управления Сибирью в XVII веке.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шло освоение новых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продвижения казаков и землепроходцев: от похода к постоянным поселениям, прежде всего по речным маршрутам.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Сибири как главные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связь для людей и грузов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Обь, Енисей, Лена и Амур были основными путями сообщения. По ним перевозили людей, хлеб, оружие, меха и другие грузы, а значит, караваны и отряды могли быстрее добираться до нужных мест.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поселения появлялись вдоль рек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маршруты связывали остроги, зимовья и города, поэтому первые русские поселения часто возникали именно на берегах. Так удобнее было снабжать гарнизоны и вести торговлю.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272059"/>
            <a:ext cx="4663800" cy="25993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истории освоения Сибири и Дальнего Востока (по заданному перечню).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города и годы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 востоке появлялись как опорные пункты: крепости, торговые места и центры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выполняли разные роли, но общий смысл один: укреплять территорию, обеспечивать управление и поддерживать обмен товарами.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Землепроходцы XVII 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Дежнёв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1648 году он прошёл морским путём в районе пролива между Азией и Америкой. Это расширило представления о северо-востоке и помогло точнее связать карту с реальностью.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Ерофей Хабаров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1640-х годах он исследовал земли по Амуру. Его сведения о реках и местностях помогали дальше планировать продвижение и закрепление новых территорий.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Атласов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XVII века Владимир Атласов изучал Камчатку. Благодаря его походам знания о дальнем востоке становились шире, а освоение получало новые ориентиры.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7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описания по теме: пушнина, рыба, лес, золото, уголь и торговля с Китаем.
</a:t>
            </a:r>
            <a:endParaRPr lang="en-US" sz="77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богатства давала Сибирь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периоды менялся «главный» товар: после пушнины усиливались значение золота, угля и леса, а также перевозки по рекам.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ресурсов показывает, что Сибирь была не только источником мехов, но и топливной, сырьевой базой и узлом торговли с Азией.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Сибири и система ясака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строились крепости и возникала торговля, однако нередко вспыхивали конфликты. Причинами были споры о землях, требования дани и давление на традиции коренных жителей.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затронуло разные народы — якутов, бурят, эвенков, а также ханты и манси. Их привычная жизнь менялась, потому что появлялась новая власть и новые правила.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Ясак обычно собирали мехами, чаще всего соболями. Это связывало интересы местных жителей и пришедших служилых людей, но делало отношения зависимыми от урожая и охоты.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условия жизни в 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замедляли долгие морозные зимы, вечная мерзлота, тайга и болота, а также большие расстояния до центральной России. Людям приходилось учиться выживать в суровых погодных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Требовались тёплые избы из брёвен, запас дров и хлеба, а ещё — умение переносить короткое лето и резкие перепады температуры. Поэтому быт и работа в регионе были тесно связаны с природой.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0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оценки динамики переселения в Российской империи (возможны расхождения по годам и методикам); индексы для сопоставления направлений роста, без привязки к точным числам.
</a:t>
            </a:r>
            <a:endParaRPr lang="en-US" sz="40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переселения в XIX веке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приток переселенцев усиливался после реформ и улучшения перевозок, быстрее всего росли южные районы Сибири и территории вдоль будущей магистрали.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столбцов показывает устойчивый рост переселения: транспорт и новые возможности хозяйства напрямую увеличивали число желающих переселиться.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1891 — начало строительства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работ по Транссибирской железной дороге связал планирование освоения с реальной стройкой: от Урала началось формирование сплошной железнодорожной оси к востоку.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1890-е–1916 — прокладка линий до Тихого океана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формировались участки и узлы, проходившие через города вроде Челябинска, Омска, Новосибирска и далее к Иркутску и Хабаровску, чтобы обеспечить регулярную перевозку.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 — завершение сквозного сообщения до Владивостока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1916 году магистраль в целом была завершена, и сквозное движение усилило переселение, грузопотоки и военные перевозки между европейской частью и Дальним Востоком.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663660"/>
            <a:ext cx="4339200" cy="2227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восточных территорий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ресурсов поддерживали разные стороны жизни: от торговли и пополнения казны до питания, топлива и строительства.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ресурсы дополняли друг друга: пушнина и рыба поддерживали обмен и хозяйство, золото и уголь — финансы и промышленность, лес — повседневные нужды и рост инфраструктуры.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учебных курсов по истории и природным ресурсам Сибири и Дальнего Востока (без привязки к одному конкретному справочнику).
</a:t>
            </a:r>
            <a:endParaRPr lang="en-US" sz="666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разведки к закреплению: Дальний Восток в XIX веке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и карты → военные посты → договорённости с Китаем → порты и склады → рост торговли → создание Владивостока как базы.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Амурские договоры и новые границы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Айгунский договор 1858 года и Пекинский договор 1860 года уточнили границы на Дальнем Востоке: Россия получила территории, которые усилили её положение у Амура и к морю.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Приморья сделало возможным основание Владивостока и поддержало морское направление политики: порт нужен и для торговли, и для безопасности.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граница стала прочнее, а районы вокруг неё получили импульс для появления поселений, маршрутов снабжения и хозяйственной деятельности.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договоров стало яснее, где проходит государственная черта, а значит, легче было планировать управление, охрану и развитие новых опорных пунктов.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— главный порт на Тихом океане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начинал жизнь с опорой на море: бухта давала удобную стоянку и возможность быстро принимать корабли. В гавани особенно заметны ритм портовых работ и связь повседневной жизни жителей с прибытием грузов и судов.
</a:t>
            </a:r>
            <a:endParaRPr lang="en-US" sz="806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Бухта как «ворота» России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портовой частью поднимаются сопки, поэтому Владивосток выглядит как город, «пристёгнутый» к воде рельефом. Узкие подъёмы и видовые площадки показывают, как рельеф формировал маршруты и размещение сооружений.
</a:t>
            </a:r>
            <a:endParaRPr lang="en-US" sz="831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Сопки и портовые улицы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XIX века Владивосток задумывался как военно-морская база, а позже стал и важным торговым центром. Здесь сочетались функции защиты рубежей и развития морского сообщения, что хорошо передаёт атмосфера корабельного порта.
</a:t>
            </a:r>
            <a:endParaRPr lang="en-US" sz="776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и торговля в одном месте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40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сравнительная оценка роли факторов по историческим исследованиям; использованы индексы для наглядного сопоставления (точные доли в процентах в едином массиве не фиксируются).
</a:t>
            </a:r>
            <a:endParaRPr lang="en-US" sz="40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этапов 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освоение опиралось на вооружённые походы и фортификацию, а в XIX веке усилились переселение, международные соглашения и транспортные коридоры.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смену «главного инструмента»: от кратких военных действий и локальных пунктов — к плотному заселению и экономической связности региона.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793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92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631629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освоения Сибири и Дальнего Востока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«подпитка» страны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поставляла сырьё, пушнину, лес и рыбу, а также полезные ископаемые. Это помогало экономике империи развиваться и поддерживало торговые связи.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океану и морские связи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обеспечивал морское сообщение и торговлю со странами Азии. Портовые города усиливали безопасность восточных рубежей и снижали зависимость от сухопутных маршрутов.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 с городами и дорогами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территории все больше включались в жизнь государства: появлялись сети городов, дорог и портов. Так расстояния постепенно переставали быть непреодолимыми.
</a:t>
            </a:r>
            <a:endParaRPr lang="en-US" sz="12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освоения и историческая память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шло через тяжёлый труд, болезни и дальние переходы, а также требовало выносливости в суровом климате. Путь новых поселений нередко был сопряжён с лишениями и потерями.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коренными народами не сводились к одному сценарию: возникали конфликты из-за земель, дани и изменений привычного уклада жизни. Эти столкновения отражают сложность расширения территории.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появлялись школы, церкви и заводы, развивались научные экспедиции. История освоения сохраняет память о мужестве землепроходцев и о том, как масштабные изменения меняли людей и землю.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восток стал опорой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и Дальнего Востока развивалось от походов и острогов к городам, железным дорогам и морским портам. Россия получила большие территории, богатые ресурсы и надёжный выход к Тихому океану.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2026-05-12T17:51:51Z</dcterms:created>
  <dcterms:modified xsi:type="dcterms:W3CDTF">2026-05-12T17:51:51Z</dcterms:modified>
</cp:coreProperties>
</file>