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a Report на уроке английского языка в 6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report: простая тема, понятный план и 5–7 ключевых фактов.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report и зачем его пишут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помогает собрать информацию по теме и представить её на английском. В 6 классе он развивает чтение, говорение, письмо и словарный запас, а ещё учит строить связный текст и правильно произносить новые слова.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для report в 6 классе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узкой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конкретную тему, которую можно раскрыть несколькими простыми фактами: My school day, London, My hobby или British holidays. Тогда текст получится коротким и понятным.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слишком широких тем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вроде The UK или Animals трудно уместить в небольшую работу. В них слишком много информации, и ученику сложно выбрать только самое важное для report.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знакомую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тема позволяет использовать слова из учебника и повседневной жизни. Это облегчает написание текста и помогает не тратить время на сложные выражения и длинные объяснения.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 школьный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подходят темы, связанные с уроками, классной жизнью, хобби и ежедневными привычками. Их легче обсуждать, пересказывать и представлять перед классом.
</a:t>
            </a:r>
            <a:endParaRPr lang="en-US" sz="10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report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выбора темы до готового текста: каждый шаг делает report точнее и понятнее.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информацию для школьного report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тетрадь — первый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связана с уроком, полезнее всего открыть учебник и свои записи. Там уже есть знакомые слова, примеры предложений и нужная грамматика. Такой источник помогает быстро собрать основу report и не потеряться в сложном материале.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музея и детская энциклопедия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report посвящён городу, празднику или известной личности, можно обратиться к официальному сайту музея или к детской энциклопедии. В таких материалах обычно есть проверенные факты, понятные формулировки и короткие объяснения без лишних деталей.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и ноутбук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подготовки удобно держать рядом карточки с новой лексикой, открытую тетрадь и ноутбук с нужной страницей. Так легче сравнить информацию из двух источников, выделить важные слова и сразу записать их в план.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выбирают для report на уроке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связанные со школой и животными, обычно кажутся ученикам самыми простыми для короткого текста.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интерес у тем My school и Animals: для них легко подобрать знакомые слова и несколько фактов.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выбором тем в 6 классе; учебный пример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отбирать информацию для текста на английском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Оставляйте только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report должны попасть факты, которые прямо относятся к теме. Названия, даты, места и примеры важнее длинных объяснений, которые не помогают раскрыть основную мысль.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Сокращайте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детали лучше убрать или заменить короткой фразой. Если абзац слишком длинный, разделите его на несколько простых предложений и оставьте только понятные мысли.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лучше использовать знакомые существительные, глаголы и короткие связки: and, but, because, also. Такой текст легче читать, понимать и пересказывать вслух.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один факт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должен работать на одну главную идею. Если в нём сразу много разных сведений, report становится путаным, а слушателю труднее уловить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report на английском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 помогает писать report по порядку и не пропускать важные части.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занимает больше всего места, а вступление и вывод остаются короткими, но обязательными.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структура школьного report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introduction в школьном report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сразу сообщают, о чём будет report. Одного короткого предложения достаточно, чтобы слушатель или читатель понял направление текста и настроился на тему.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написать, почему выбранная тема кажется важной или интересной. Это делает начало живым и показывает, что ученик понимает, зачем он рассказывает именно об этом.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цель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introduction можно добавить, что именно будет рассмотрено в работе. Такой приём помогает сделать текст организованным и подготавливает переход к основной части.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часть: факты, примеры и простые связки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 — 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лучше строить вокруг одного факта. Сначала идёт основное сообщение, затем короткое объяснение и небольшой пример, чтобы читатель быстро понял смысл.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простые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переходов подойдут first, next, then, after that, for example, in addition. Они помогают удерживать порядок мыслей и делают report похожим на связный рассказ.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знакомыми грамматическими моделями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часто нужны Present Simple, there is/there are, can и have got. Эти конструкции знакомы ученикам 6 класса и подходят для коротких описаний.
</a:t>
            </a:r>
            <a:endParaRPr lang="en-US" sz="1245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перегружайте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 мешают пониманию. Лучше разбить сложную мысль на два простых предложения, чем пытаться вместить в одно всё сразу.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объём report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занимает большую долю, потому что именно здесь раскрывается тема с помощью фактов и примеров.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report, тем важнее тщательно отобрать материал для основной части и не перегружать вступление.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для школьного report, 6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Conclusion: как завершить report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заключении кратко напомните 2–3 ключевые идеи, которые уже были названы в основной части. Не вводите новые факты: задача этого раздела — подвести итог и завершить мысль.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личный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одно короткое предложение о том, что вы узнали или почему тема показалась вам интересной. Это помогает сделать текст более живым и показывает, что вы понимаете материал.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готовую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заключения подойдут выражения In conclusion, To sum up или I think. Они помогают ясно обозначить конец текста и делают школьный report более связным.
</a:t>
            </a:r>
            <a:endParaRPr lang="en-US" sz="15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report перед сдачей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черновиком и чистовым вариантом школьного текста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титульного листа школьного report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титульном листе обычно указывают название школы, предмет English, тему report, имя и фамилию ученика, класс, имя учителя и дату. Эти данные помогают сразу понять, кому принадлежит работа.
</a:t>
            </a:r>
            <a:endParaRPr lang="en-US" sz="1060" dirty="0"/>
          </a:p>
        </p:txBody>
      </p:sp>
      <p:sp>
        <p:nvSpPr>
          <p:cNvPr id="12" name="Text 3"/>
          <p:cNvSpPr txBox="1"/>
          <p:nvPr/>
        </p:nvSpPr>
        <p:spPr>
          <a:xfrm>
            <a:off x="1998422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 центру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написана крупно, аккуратно и по центру страницы. Это главный элемент титульного листа, поэтому его делают заметным, но без лишних украшений и ярких деталей.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3735248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Читаемый шрифт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важно, чтобы текст был ровным и хорошо читаемым. Лучше использовать аккуратное оформление, одинаковые отступы и достаточно места между строками.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5472074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Допустима небольшая иллюстрация, например рамка, флаг Великобритании или школьный символ. Однако оформление не должно отвлекать от текста и перегружать страницу.
</a:t>
            </a:r>
            <a:endParaRPr lang="en-US" sz="1006" dirty="0"/>
          </a:p>
        </p:txBody>
      </p:sp>
      <p:sp>
        <p:nvSpPr>
          <p:cNvPr id="15" name="Text 6"/>
          <p:cNvSpPr txBox="1"/>
          <p:nvPr/>
        </p:nvSpPr>
        <p:spPr>
          <a:xfrm>
            <a:off x="7208906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лист должен выглядеть опрятно и собранно. Отсутствие помарок, исправлений и случайных надписей создаёт хорошее первое впечатление о всей работе.
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устное представление report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размеренно, чтобы каждое слово было хорошо слышно. Слишком быстрый темп мешает произношению и делает речь менее понятной, особенно если в тексте есть новые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небольшие паузы между вступлением, основной частью и выводом. Так слушателям легче следить за ходом мысли, а вам проще не сбиться во время ответа.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выучить короткие переходы: Today I would like to speak about… My first point is… Finally… Они помогают начать и завершить выступление уверенно.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стоит потренировать сложные слова, ударения и окончания. Для школьного report важно не только читать текст, но и звучать понятно, уверенно и 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report на английском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проблемы и способы их исправить перед сдачей работы.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 темой, а с оформлением мысли: план, краткость и самостоятельная формулировка заметно улучшают результат.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школьных report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report на 3–5 минут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выступления обычно хватает 5–7 ключевых фактов, 1–2 примеров и одного вывода. Такой объём позволяет раскрыть тему без лишней перегрузки и лишних повторов.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формате лучше использовать знакомые слова и короткие предложения. Если фраза слишком сложная, её стоит заменить более простой, чтобы выступление звучало уверенно и понятно.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темы, которые легко объяснить на уровне 6 класса: город, школьный предмет, животное, праздник или хобби. Они дают достаточно информации для короткого рассказа.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report удобен для ответа у доски или мини-презентации в классе. Его проще выучить, проще прочитать и проще представить без спешки и потери смысла.
</a:t>
            </a:r>
            <a:endParaRPr lang="en-US" sz="1242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report не нужны длинные абзацы и сложные детали. Главное — ясная мысль, аккуратная структура и уверенное произношение уже подготовленного текста.
</a:t>
            </a:r>
            <a:endParaRPr lang="en-US" sz="12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подготовка report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на поиск слов и проверку написания часто уходит больше времени, чем кажется сначала.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черновик и редактирование, поэтому их лучше не оставлять на последний момент.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модель распределения времени при подготовке школьного report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хорошего report для 6 класса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теме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раскрывает именно ту тему, которая задана или выбрана, и не уходит в сторону. Все факты работают на одну главную мысль и помогают понять содержание.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report используются короткие предложения, знакомая лексика и базовая грамматика. Это особенно важно для 6 класса, чтобы текст был точным и не выглядел слишком сложным.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есть title, introduction, main body и conclusion. При необходимости добавляются sources. Такая организация делает текст понятным и облегчает проверку учителем.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выглядит чисто, без лишних исправлений и визуального беспорядка. Ровный текст, понятные абзацы и грамотное написание создают впечатление старательной и самостоятельной работы.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Report, который легко написать и представить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report строится из простой темы, короткого плана, понятных источников и аккуратной проверки. Если текст написан ясно и без лишних деталей, его легко прочитать, понять и уверенно представить в классе.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2026-05-30T15:38:30Z</dcterms:created>
  <dcterms:modified xsi:type="dcterms:W3CDTF">2026-05-30T15:38:30Z</dcterms:modified>
</cp:coreProperties>
</file>