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Эйлера: формула для многогранников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формула для выпуклых многогранников.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теорема Эйлера важна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Эйлера связывает вершины, рёбра и грани в одном равенстве. Она помогает видеть порядок в пространственных фигурах, проверять подсчёт элементов и лучше понимать свойства многогранников.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78867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многогранником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337" y="1119604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Объёмная фигура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Многогранник — это тело, граница которого состоит из плоских многоугольников. Такие фигуры удобно изучать по их поверхности, а не только по внешнему виду.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80337" y="2058073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элемента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любого многогранника выделяют вершины, рёбра и грани. Именно эти элементы учитываются при счёте и входят в формулу Эйлера, поэтому важно не путать их между собой.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80337" y="2996543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куба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куба 8 вершин, 12 рёбер и 6 квадратных граней. Этот знакомый пример показывает, как из отдельных частей складывается целая пространственная фигура.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80337" y="3935012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пирамиды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треугольной пирамиды 4 вершины, 6 рёбер и 4 треугольные грани. Даже такая простая фигура уже подчиняется общим правилам для многогранников.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732496"/>
            <a:ext cx="4646100" cy="18516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запомнить, какие части фигуры нужны для применения формулы Эйлера.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школьная геометрия многогранников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многогранника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формуле Эйлера участвуют только вершины, рёбра и грани; остальные свойства фигуры для этой проверки не нужны.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как самый знакомый пример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425" y="1119603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легко представить и удобно считать на нём элементы. У него 8 вершин, 12 рёбер и 6 граней, поэтому он хорошо подходит для первой проверки формулы.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255005" y="11196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равенства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подставить числа в формулу, получается 8−12+6=2. Это означает, что для куба соотношение Эйлера выполняется без исключений и подтверждает правильность подсчёта.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229585" y="11196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рисунком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изображении можно отдельно показать вершины, рёбра и грани. Тогда числа в формуле перестают быть абстрактными и сразу связываются с реальной фигурой.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модели многогранников из школьной геометрии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формулы на нескольких фигурах
</a:t>
            </a:r>
            <a:endParaRPr lang="en-US" sz="2423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примера показывают, что у разных многогранников числа элементов могут сильно отличаться, но связь между ними остаётся одинаковой.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тетраэдра, куба и октаэдра выполняется одно и то же правило: V−E+F даёт 2.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при вычислении V−E+F для выпуклого многогранника.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 — результат, который должен получиться при проверке выпуклой фигуры по формуле Эйлера.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формула Эйлера для выпуклых многогранников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формулы Эйлера
</a:t>
            </a:r>
            <a:endParaRPr lang="en-US" sz="2745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стандартной проверке выпуклого многогранника в школьной геометрии.
</a:t>
            </a:r>
            <a:endParaRPr lang="en-US" sz="107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формула работает для выпуклых фигур
</a:t>
            </a:r>
            <a:endParaRPr lang="en-US" sz="2129" dirty="0"/>
          </a:p>
        </p:txBody>
      </p:sp>
      <p:sp>
        <p:nvSpPr>
          <p:cNvPr id="8" name="Text 2"/>
          <p:cNvSpPr txBox="1"/>
          <p:nvPr/>
        </p:nvSpPr>
        <p:spPr>
          <a:xfrm>
            <a:off x="2707550" y="911450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поверхность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выпуклого многогранника поверхность не вогнута внутрь и не имеет отверстий. Поэтому его можно описать обычным счётом вершин, рёбер и граней без дополнительных поправок.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707550" y="2228575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таких фигур формула Эйлера всегда даёт одно и то же значение — 2. Это делает её удобным и надёжным способом проверки правильности модели или рисунка.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707550" y="3545700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правило не подходит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тела есть отверстия, выемки или сложная поверхность, обычная формула уже не работает. В таких случаях математика использует более общие способы описания формы.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350" y="3266302"/>
            <a:ext cx="8593800" cy="160294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50275" y="2082400"/>
            <a:ext cx="23010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тетраэдр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Тетраэдр — это треугольная пирамида с четырьмя вершинами. У неё шесть рёбер и четыре треугольные грани, поэтому фигура остаётся очень наглядной для подсчёта.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421488" y="2082400"/>
            <a:ext cx="23010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формуле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Подставим числа: 4−6+4=2. Равенство подтверждает, что даже небольшая пространственная фигура полностью подчиняется теореме Эйлера, если она выпуклая.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92800" y="2082400"/>
            <a:ext cx="23010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 изучения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пирамиды легко выделить каждую вершину, каждое ребро и каждую грань. Такой пример помогает запомнить правило и не путать элементы между собой.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Треугольная пирамида и её числа
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966700"/>
            <a:ext cx="4646100" cy="13460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разных выпуклых многогранников число вершин, рёбер и граней отличается, но итог по формуле Эйлера остаётся одинаковым.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модели правильных многогранников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нескольких многогранников
</a:t>
            </a:r>
            <a:endParaRPr lang="en-US" sz="2658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приведённых выпуклых многогранников выполняется равенство V−E+F=2, несмотря на разное устройство и разное число элементов.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3275" y="980451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800" y="980451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8398" y="980463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29828" y="2825576"/>
            <a:ext cx="726600" cy="726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8464" y="2825576"/>
            <a:ext cx="726600" cy="726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правильными многогранниками
</a:t>
            </a:r>
            <a:endParaRPr lang="en-US" sz="2762" dirty="0"/>
          </a:p>
        </p:txBody>
      </p:sp>
      <p:sp>
        <p:nvSpPr>
          <p:cNvPr id="11" name="Text 2"/>
          <p:cNvSpPr txBox="1"/>
          <p:nvPr/>
        </p:nvSpPr>
        <p:spPr>
          <a:xfrm>
            <a:off x="3613825" y="192682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таких фигур одинаковы углы при вершинах, поэтому их строение особенно упорядочено. Именно эта регулярность помогает сравнивать модели и проверять, согласуются ли вершины, рёбра и грани.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192682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грани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правильного многогранника все грани одинаковы по форме и размеру. Это делает фигуру симметричной и удобной для изучения, потому что элементы можно считать по одному и тому же правилу.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968600" y="1884900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примеры
</a:t>
            </a:r>
            <a:pPr algn="ctr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правильным многогранникам относят тетраэдр, куб, октаэдр, додекаэдр и икосаэдр. Эти фигуры часто используют как наглядные образцы, потому что их можно точно описать и легко распознать.
</a:t>
            </a:r>
            <a:endParaRPr lang="en-US" sz="1362" dirty="0"/>
          </a:p>
        </p:txBody>
      </p:sp>
      <p:sp>
        <p:nvSpPr>
          <p:cNvPr id="14" name="Text 5"/>
          <p:cNvSpPr txBox="1"/>
          <p:nvPr/>
        </p:nvSpPr>
        <p:spPr>
          <a:xfrm>
            <a:off x="1940025" y="3722375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Эйлеру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Эйлера позволяет убедиться, что число вершин, рёбер и граней в модели правильно согласовано. Если фигура выпуклая, результат вычисления должен дать число 2.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278675" y="372237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ценность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правильных многогранников развивает пространственное мышление и внимание к деталям. На их примере удобно видеть, как геометрия соединяет счёт, симметрию и строгую логику.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модели правильных многогранников; учебные сведения по геометрии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граней у правильных многогранников
</a:t>
            </a:r>
            <a:endParaRPr lang="en-US" sz="2341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граней у фигуры, тем сложнее её поверхность, но правило Эйлера остаётся верным для всех приведённых выпуклых многогранников.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граней заметно различается, однако связь между вершинами, рёбрами и гранями сохраняется и даёт один и тот же результат.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874" y="1260940"/>
            <a:ext cx="421108" cy="42110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365" y="1996913"/>
            <a:ext cx="368469" cy="42110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874" y="2754271"/>
            <a:ext cx="421108" cy="42110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578" y="3530319"/>
            <a:ext cx="479700" cy="383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6259" y="4269011"/>
            <a:ext cx="421108" cy="42110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многогранники вокруг нас
</a:t>
            </a:r>
            <a:endParaRPr lang="en-US" sz="2581" dirty="0"/>
          </a:p>
        </p:txBody>
      </p:sp>
      <p:sp>
        <p:nvSpPr>
          <p:cNvPr id="11" name="Text 2"/>
          <p:cNvSpPr txBox="1"/>
          <p:nvPr/>
        </p:nvSpPr>
        <p:spPr>
          <a:xfrm>
            <a:off x="849210" y="1160163"/>
            <a:ext cx="4456500" cy="5782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Кристаллы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кристаллы имеют формы, близкие к многогранникам. Геометрические грани и рёбра помогают описывать их внешний вид и понимать, почему природные формы часто выглядят упорядоченно и симметрично.
</a:t>
            </a:r>
            <a:endParaRPr lang="en-US" sz="1016" dirty="0"/>
          </a:p>
        </p:txBody>
      </p:sp>
      <p:sp>
        <p:nvSpPr>
          <p:cNvPr id="12" name="Text 3"/>
          <p:cNvSpPr txBox="1"/>
          <p:nvPr/>
        </p:nvSpPr>
        <p:spPr>
          <a:xfrm>
            <a:off x="818440" y="1896137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Коробки, контейнеры и некоторые виды упаковки напоминают многогранники. Такие формы удобно складывать, хранить и перевозить, а геометрический подсчёт элементов помогает точно проектировать их конструкцию.
</a:t>
            </a:r>
            <a:endParaRPr lang="en-US" sz="1052" dirty="0"/>
          </a:p>
        </p:txBody>
      </p:sp>
      <p:sp>
        <p:nvSpPr>
          <p:cNvPr id="13" name="Text 4"/>
          <p:cNvSpPr txBox="1"/>
          <p:nvPr/>
        </p:nvSpPr>
        <p:spPr>
          <a:xfrm>
            <a:off x="849210" y="2653496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зданиях, куполах и декоративных элементах часто используют многогранные мотивы. Они делают конструкции выразительными, а геометрия помогает архитекторам рассчитать форму и устойчивость деталей.
</a:t>
            </a:r>
            <a:endParaRPr lang="en-US" sz="1052" dirty="0"/>
          </a:p>
        </p:txBody>
      </p:sp>
      <p:sp>
        <p:nvSpPr>
          <p:cNvPr id="14" name="Text 5"/>
          <p:cNvSpPr txBox="1"/>
          <p:nvPr/>
        </p:nvSpPr>
        <p:spPr>
          <a:xfrm>
            <a:off x="849210" y="3410867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Игральные кости и настольные игры нередко используют многогранные модели. По числу граней легко узнать тип фигуры, а форма помогает сделать объект удобным и понятным для игрока.
</a:t>
            </a:r>
            <a:endParaRPr lang="en-US" sz="1063" dirty="0"/>
          </a:p>
        </p:txBody>
      </p:sp>
      <p:sp>
        <p:nvSpPr>
          <p:cNvPr id="15" name="Text 6"/>
          <p:cNvSpPr txBox="1"/>
          <p:nvPr/>
        </p:nvSpPr>
        <p:spPr>
          <a:xfrm>
            <a:off x="864823" y="4168230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3D-графика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компьютерной графике объекты часто строят из многогранников, потому что их удобно хранить и изменять. Формула Эйлера помогает проверять, правильно ли устроена пространственная модель.
</a:t>
            </a:r>
            <a:endParaRPr lang="en-US" sz="105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9052"/>
            <a:ext cx="4156500" cy="18184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1089016"/>
            <a:ext cx="4156500" cy="18184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развёртка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3171599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на плоскости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разложить куб, его шесть квадратных граней превратятся в плоскую схему, соединённую по общим сторонам. Такая развёртка показывает, что объёмная фигура состоит из отдельных плоских частей, которые можно представить без объёма.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3165600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развёртки к 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Развёртка помогает понять, как поверхности собираются в целую фигуру, и увидеть связь между плоским чертежом и пространственным телом. По ней легко сосчитать грани и проверить, не потеряна ли какая-то часть конструкции.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фигуры, если ответ не равен 2
</a:t>
            </a:r>
            <a:endParaRPr lang="en-US" sz="2628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найти ошибку в подсчёте элементов выпуклого многогранника.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915"/>
            <a:ext cx="3816600" cy="36339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теоремы Эйлера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660525" y="1127600"/>
            <a:ext cx="31092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для всех тел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V−E+F=2 в обычном виде подходит не каждому многограннику. Она работает для выпуклых фигур, у которых поверхность не имеет отверстий и сложных выемок.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660525" y="2610875"/>
            <a:ext cx="31092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с отверстиями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тела есть отверстие, как у формы, похожей на бублик, простое равенство уже не выполняется. Для таких объектов математика использует более общие правила, связанные с топологией.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задачи по теме «Многогранники»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полезна формула в задачах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формула помогает не только считать, но и быстро замечать пропущенные элементы или неверную запись данных.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рисунок, тем полезнее становится проверка по Эйлеру: она экономит время и повышает точность ответа.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732496"/>
            <a:ext cx="4646100" cy="18516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помогает быстро вспомнить обозначения, условия применения и самые простые проверки для выпуклых многогранников.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школьная геометрия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 формуле Эйлера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фигура выпуклая, итог должен быть равен 2. Примеры куба и тетраэдра показывают, как удобно проверять подсчёт элементов.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теоремы Эйлера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Эйлера показывает, что у выпуклых многогранников вершины, рёбра и грани связаны простым правилом. Формула V−E+F=2 помогает считать, проверять и лучше понимать пространство.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2026-06-03T13:03:54Z</dcterms:created>
  <dcterms:modified xsi:type="dcterms:W3CDTF">2026-06-03T13:03:54Z</dcterms:modified>
</cp:coreProperties>
</file>