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глаголы по временам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когда происходит действие: сейчас, раньше или потом.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глаголам нужны времена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 речи не перепутались события, глагол подсказывает, происходит ли действие сейчас, уже случилось или ещё только будет. Так рассказ становится понятным и точным.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глагол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это часть речи, которая называет действие или состояние предмета. Он помогает увидеть движение в предложении и делает речь живой и понятной.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 вопросы что делает? что делал? что будет делать? По этим вопросам легко узнать, что происходит и в каком времени говорится о действии.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предложение часто звучит незавершённо. С ним даже короткая фраза сразу оживает: кто-то бежит, спит, смеётся или собирается в путь.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настоящем времени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идёт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то, что происходит прямо в этот момент. Ребёнок читает, класс слушает, а кошка, возможно, уже наблюдает за всем этим.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отвечают на вопросы что делает? что делают? По вопросу легко понять, что действие не было вчера и не будет потом, а случается сейчас.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читаю, играешь, поёт, рисуют часто встречаются в рассказах о школьном дне. Они помогают точно сказать, что происходит именно в эту минуту.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используем настоящее время, собеседник сразу представляет картину. Это очень удобно: не нужно гадать, когда случилось действие — оно уже перед глазами.
</a:t>
            </a:r>
            <a:endParaRPr lang="en-US" sz="12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тетрадь и карандаш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 вслух, девочка пишет в тетради, а кто-то рядом рисует аккуратный домик. Все эти действия происходят сейчас, поэтому глаголы звучат в настоящем времени. В таких предложениях часто помогают слова сейчас и сегодня.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 окончанию
</a:t>
            </a:r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прислушаться, у глаголов настоящего времени нередко слышны окончания -у, -ю, -ешь, -ет, -ем, -ете, -ут, -ют. Они как маленькие подсказки: читаю, играешь, рисуют. С ними время угадывается почти без труда.
</a:t>
            </a:r>
            <a:endParaRPr lang="en-US" sz="1397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из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ученик поёт, другой рисует, а третий читает интересную книгу. Это отличный пример для иллюстрации, потому что действие происходит прямо сейчас, и каждый глагол показывает живое движение.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настоящее время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что уже было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говорит о действии, которое уже произошло. Мы используем его, когда рассказываем о вчерашнем уроке, прогулке, игре или поездке.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отвечают на вопросы что делал? что сделала? что сделали? По ним легко понять, что событие уже осталось в прошлом, но о нём ещё можно рассказать.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играл, писала, строили, пришло. Эти слова помогают передавать законченные действия, будто мы оглядываемся назад и вспоминаем, что уже случилось.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прошедшее время меняется по роду. Поэтому говорим: он играл, она играла, оно играло. Сразу видно, кто выполнял действие.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уже не различается. Мы говорим: они играли, они читали, они смотрели. Форма становится общей для всех участников.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глаголов в прошедшем времени есть суффикс -л. Он слышится в словах читал, смотрела, летело и помогает быстрее узнать знакомую форму.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удобное правило для запоминания: сначала смотрим, кто действует, потом замечаем окончание. Так прошедшее время перестаёт быть загадкой и ведёт себя очень послушно.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глаголы в прошедшем времени
</a:t>
            </a:r>
            <a:endParaRPr lang="en-US" sz="27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что будет потом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ещё впереди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то, что ещё не произошло. Мы говорим о планах, обещаниях и событиях, которые случатся потом. Это как смотреть на дорогу вперёд.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будущее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будущему времени относятся формы прочитаю, будет рисовать, пойдут, построим. Они отвечают на вопросы что сделает? что будет делать? и помогают говорить о завтрашних делах.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914425" y="2217300"/>
            <a:ext cx="2427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слова сразу показывает будущее: напишу, прочитает, принесут. Здесь глагол коротко и ясно сообщает, что действие случится позже.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854733" y="2217300"/>
            <a:ext cx="2427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форме сначала появляется слово буду, будет, будем, а потом — сам глагол: буду читать, будет играть, будем рисовать. Вместе они показывают будущее действие.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говорить о будущем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временам глагола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узнаём по вопросам что делает? что делают? Если действие происходит сейчас, глагол легко отвечает именно так и сразу выдаёт своё время.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подсказывает вопросы что делал? что сделала? что сделали? Они помогают понять, что действие уже произошло и осталось в прошлом.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отвечает на вопросы что сделает? что будет делать? Когда слышим такие вопросы, сразу ясно: действие ещё впереди и только собирается начаться.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69" y="1295150"/>
            <a:ext cx="473813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трёх времён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сейчас, сегодня и теперь подсказывают, что действие происходит в момент речи. Они помогают сразу увидеть, что событие идёт именно сейчас, без лишних догадок.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слова вчера, давно или уже, глагол чаще всего стоит в прошедшем времени. Такие подсказки говорят: событие случилось раньше.
</a:t>
            </a:r>
            <a:endParaRPr lang="en-US" sz="147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завтра, потом и скоро помогают узнать будущее время. Они показывают, что действие ещё только планируется и произойдёт позже, не сегодня.
</a:t>
            </a:r>
            <a:endParaRPr lang="en-US" sz="14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и в простом будущем глагол изменяется так, чтобы было понятно, кто именно выполняет действие: я, ты, он, мы, вы или они.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формы: я читаю, ты читаешь, он читает. У окончания меняется вид, а значение остаётся общим — читать, но для разных исполнителей.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действующих лиц несколько, форма тоже меняется: мы читаем, вы читаете, они читают. Так предложение становится точным и аккуратным, как хорошо сложенный рюкзак.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особенность особенно полезна в заданиях для 2 класса: по окончанию можно быстро определить лицо и число глагола, не путая формы между собой.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меняется по лицам и числам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местоимений и форм глагола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меняет окончание вместе с местоимением, словно надевает разные рубашки. Поэтому рядом с я, ты, он, мы, вы, они звучат формы пишу, пишешь, пишет, пишем, пишете, пишут.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«лесенка» помогает увидеть порядок изменений и легче запомнить формы. Если слова расположить по ступенькам, сразу заметно, как одна основа остаётся, а окончания меняются.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прошедшее время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прошедшее время образуется от основы неопределённой формы с суффиксом -л: читать — читал, смотреть — смотрел. Это самый заметный и удобный признак.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форма меняется по роду: он читал, она читала, оно читало. Окончание помогает понять, о ком или о чём идёт речь.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уже не различается: читали, смотрели, несли. Такая форма одна для всех и отлично подходит, когда действующих лиц несколько.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трудные случаи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особой 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не образуют прошедшее время по самому привычному образцу. Например, идти — шёл, нести — нёс. Их нужно просто хорошо запомнить.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попадаются в детских рассказах, сказках и обычных разговорах. Поэтому полезно узнавать их сразу, чтобы не споткнуться на знакомой, но хитрой форме.
</a:t>
            </a:r>
            <a:endParaRPr lang="en-US" sz="1278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отдельной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эти глаголы лучше повторять в коротких парах: идти — шёл, расти — рос. Так память работает быстрее, чем уставший карандаш.
</a:t>
            </a:r>
            <a:endParaRPr lang="en-US" sz="13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смотрят только на знакомое слово и спешат ответить. Но сначала нужно задать вопрос к глаголу и узнать, что он обозначает.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замечать подсказки в предложении. Слова сейчас, вчера или завтра часто сразу показывают, в каком времени стоит глагол.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 и при похожих формах: читает — настоящее время, читал — прошедшее. Буква вроде та же, а время уже другое, вот и хитрость.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простая: сначала спрашиваем глагол, потом смотрим, когда происходит действие. Если сделать это по порядку, ошибиться гораздо труднее.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времени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«сейчас»
</a:t>
            </a:r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карточке написано: читаю, играет, рисуем. Рядом лежит слово сейчас, и всё становится ясно: действие происходит в момент речи. Такая пара помогает быстро проверить настоящее время.
</a:t>
            </a:r>
            <a:endParaRPr lang="en-US" sz="1375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«вчера»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карточке стоят слова читал, играла, строили. Подсказка вчера показывает, что действие уже случилось. Это удобный способ потренироваться и не перепутать прошедшее время с другими формами.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«завтра»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карточка подсказывает будущее: прочитаю, будут играть, построим. Слово завтра помогает увидеть, что действие ещё только планируется. Так тренировка превращается в маленькую игру на внимательность.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с примерами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изменять глаголы по временам
</a:t>
            </a:r>
            <a:endParaRPr lang="en-US" sz="2479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рассказывать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выбирать нужное время, рассказ звучит ясно. Сразу понятно, что было вчера, что происходит сейчас и что запланировано на потом.
</a:t>
            </a:r>
            <a:endParaRPr lang="en-US" sz="1422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и сочинении времена глагола помогают строить связные предложения. Если форма выбрана верно, текст читается легко и без смешных недоразумений.
</a:t>
            </a:r>
            <a:endParaRPr lang="en-US" sz="142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понимать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умение замечать время глагола помогает следить за событиями. Так легче понять, кто что сделал, делает или только собирается сделать.
</a:t>
            </a:r>
            <a:endParaRPr lang="en-US" sz="13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три простых шага для проверки: вопрос к глаголу, слово-подсказка и момент действия. Так ошибаться почти не получится.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у русского глагола: настоящее, прошедшее и будущее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русского языка для начальной школы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 — это просто!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глагол умеет показывать, когда происходит действие: сейчас, раньше или потом. Если помнить вопросы, окончания и слова-подсказки, определить время станет легко и даже немного весело.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2026-05-21T21:06:14Z</dcterms:created>
  <dcterms:modified xsi:type="dcterms:W3CDTF">2026-05-21T21:06:14Z</dcterms:modified>
</cp:coreProperties>
</file>