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регулирует баланс химии и энергии Земли, влияя на все природные сферы.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биосферные функции живого вещества
</a:t>
            </a:r>
            <a:endParaRPr lang="en-US" sz="23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ввёл учёный В.И. Вернадский в 1926 году, обозначив сферу жизни, где организмы влияют на геохимические и энергетические процессы планеты, образуя сложную систему взаимосвязей.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понимания биосферы и живого вещества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живого вещества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 отвечает за поддержание и регулирование газового состава атмосферы, включая производство кислорода и поглощение углекислого газа.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Концентрационная функция связана с накоплением и перераспределением химических элементов, образованием минералов и биогенных осадков.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Окислительно-восстановительная функция включает процессы, преобразующие химические соединения посредством фотосинтеза, дыхания и других реакций.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Деструктивная функция обеспечивается разложением органических остатков, что способствует круговороту веществ и поддержанию плодородия почв.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 живого вещества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организмы ежегодно поглощают около 150 млрд тонн углекислого газа, одновременно выделяя эквивалентное количество кислорода, обеспечивая газовый баланс атмосферы.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играют важную роль в азотном цикле, фиксируя атмосферный азот и поддерживая содержание жизненно важных газов в устойчивых концентрациях.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организмов в круговорот углерода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активное участие растительного покрова в фотосинтетическом процессе, затмевающего вклад других групп.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доминируют в глобальном углеродном обороте, поддерживая биосферный баланс CO2.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Концентрационная функция живого вещества
</a:t>
            </a:r>
            <a:endParaRPr lang="en-US" sz="2607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аккумулируют кальций в раковинах и скелетах, способствуя формированию известняковых отложений.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накапливается в крови животных, а кремний и магний концентрируются в клетках водорослей и бактерий, что влияет на биоминерализацию.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накопление элементов образует торфяные залежи и фосфориты, свидетельствуя о химическом взаимодействии биоты и литосферы.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Окислительно-восстановительные процессы в биосфере
</a:t>
            </a:r>
            <a:endParaRPr lang="en-US" sz="229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 изменяют валентные состояния элементов, управляя химической энергетикой экосистем и способствуя устойчивости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обеспечивают окисление и гниение органики, балансируя восстановленные и окисленные формы веществ и влияя на химический состав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Деструктивная функция живого вещества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Деструкторы способствуют образованию гумуса, улучшая структуру почв и плодородие, что важно для жизнедеятельности наземных экосистем.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Сапрофиты разлагают мёртвые организмы, предотвращая накопление органических остатков и ускоряя возвращение элементов в экосистемы.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производится сложными биохимическими процессами, вовлекающими разнообразные микроорганизмы и способствующими биогенным циклам.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химических элементов в живых организмах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биогенного накопления элементов в разных организмах и их влияние на формирование минералов и месторождений.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концентрации элементов в биоте способствуют формированию геологических отложений и минеральных ресурсов.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В.И. Вернадский, 1931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и биосферная регуляция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постоянного круговорота проходит этапы фиксации, аммонификации, нитрификации и денитрификации, что позволяет поддерживать доступность азота для живых организмов.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цикл: основа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Фотоавтотрофы преобразуют CO2 в органические вещества, которые затем разлагаются, замыкая цикл углерода и регулируя атмосферные концентрации углекислого газа.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цикл и биологическая активность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образование кислорода, в то время как дыхание живых существ использует его, поддерживая динамическое равновесие газового состава атмосферы.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циклы веществ в биосфере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энергетического обмена в биосфере
</a:t>
            </a:r>
            <a:endParaRPr lang="en-US" sz="271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лишь малая доля солнечной энергии преобразуется в органическое вещество, подчеркивая эффективность природных процессов фотосинтеза.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энергетический поток проходит через фотосинтез, обеспечивая существование всех биологических систем и поддерживая устойчивость биосферы.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Грин, В. Система биосферы, 2020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грибов в превращении веществ
</a:t>
            </a:r>
            <a:endParaRPr lang="en-US" sz="2449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фиксации атмосферного азота, преобразуя его в доступные формы для растений, что поддерживает азотные циклы и плодородие почв.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Окислительные бактерии способствуют превращению железа и серы, влияя на химический состав среды и обеспечивая энергетическими ресурсами экосистемы.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сложные органические вещества, такие как лигнин и целлюлоза, ускоряя разложение мёртвого материала и освобождение минеральных элементов.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обеспечивают непрерывность биогеохимических циклов, поддерживая плодородие почв и способствуя устойчивости экосистем.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 фактор эволюции планеты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вещество, воздействуя на атмосферу, способствовало накоплению кислорода, что стало предпосылкой развития сложных аэробных организмов и биосферной эволюции.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живых организмов сформировала осадочные породы и почвенный покров, кардинально изменяя геохимические и физические характеристики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запасы биомассы живого вещества
</a:t>
            </a:r>
            <a:endParaRPr lang="en-US" sz="2461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распределение биомассы основных групп живого вещества на планете, подчёркивая доминирование растений в биосфере.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растений в разы превосходит животных, что отражает их ключевую роль в накоплении биомассы и поддержании экологических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АзЧер, 2012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и устойчивость биосферы
</a:t>
            </a:r>
            <a:endParaRPr lang="en-US" sz="2109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экосистем обеспечивает сбалансированный круговорот веществ, предотвращая накопление вредных соединений и нарушений равновесия.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форм жизни способствует экологической устойчивости, поддерживая множество взаимосвязанных процессов биосферы.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генов повышает адаптивные возможности экосистем, снижая уязвимость перед изменениями окружающей среды и стрессовыми факторами.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кислородом и пищей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производство кислорода и формирует основу пищевых цепей. Без живого вещества невозможна поддержка жизни человека и других организмов.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 среды обитания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 фильтрации воды и воздуха, разложение отходов способствуют сохранению качества природных ресурсов, от которых зависит здоровье населения.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биосферных функций для человека
</a:t>
            </a:r>
            <a:endParaRPr lang="en-US" sz="25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биосферные процессы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обеслесение изменяет структуры экосистем, нарушая природные циклы углерода и водного баланса, усиливая эрозию почв.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токсичными веществами приводит к деградации атмосферных процессов, снижая качество жизни и устойчивость биосферы.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видов сокращает биологическое разнообразие, ослабляет экосистемы и ухудшает их способность к саморегуляции.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 вызывает изменение климата, усиливая экстремальные погодные явления и влияя на глобальное равновесие.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веществ в биосфере: от фотосинтеза до минерализации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этапы пищевых и биогеохимических циклов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функции как основа экологической стабильности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участвуют в очистке воздуха от углекислого газа и токсинов, улучшая качество атмосферы и способствуя поддержанию климата.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функции регулируют состав воды, способствуя разложению загрязнителей и сохранению водных экосистем.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деятельность видов обеспечивает устойчивость окружающей среды, минимизируя риски экологических кризисов и катастроф.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биосферных функций помогает осознать взаимосвязь живого вещества и планеты, что необходимо для сохранения природных систем и обеспечения жизни будущих поколений.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устойчивому будущему — понимание биосферных функций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2026-05-10T01:52:58Z</dcterms:created>
  <dcterms:modified xsi:type="dcterms:W3CDTF">2026-05-10T01:52:58Z</dcterms:modified>
</cp:coreProperties>
</file>