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Неклеточные формы жизни: вирусы — ключевые понятия и темы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— уникальные неклеточные формы жизни с важной ролью в биологии и медицине.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открытия и значение вирусов
</a:t>
            </a:r>
            <a:endParaRPr lang="en-US" sz="2804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вирусов началось в XIX веке с работ Д. Ивановского по табачной мозаике. Исследования М.В. Бейеринка дали определение вирусам, повлияв на молекулярную биологию и иммунологию. Классика — вирус табачной мозаики и бактериофаги.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Малейшие неклеточные 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— мельчайшие инфекционные агенты без клеточной структуры. Они не способны к самостоятельному размножению и нуждаются в живых клетках-хозяевах для репликации.
</a:t>
            </a:r>
            <a:endParaRPr lang="en-US" sz="144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круг хозяев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паразитируют на растениях, животных, грибах и бактериях. Они проявляют высокую специфику, поражая определённые виды клеток, что влияет на ход заболеваний.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 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вирусов вызывают заболевания у человека и животных. Их изучение помогает лучше понять механизмы инфекций и разработать методы защиты и терапии.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понимания вирусов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компоненты вируса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Нуклеиновая кислота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вируса составляет ДНК или РНК — носитель генетической информации, определяющий свойства вируса.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Белковый капсид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Капсид — защитная оболочка из белков, которая окружает и защищает вирусный геном.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Липидная оболочка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вирусы, особенно животные, имеют наружную мембрану из липидов, увеличивающую устойчивость и специфичность.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ферменты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вирусы содержат ферменты, необходимые для внедрения в клетку и репликации генома.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Сферические и икосаэдрические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могут иметь сферическую форму, как вирус гриппа, или гладкие икосаэдрические структуры, что влияет на их взаимодействие с клетками.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Палочковидные вирусы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табачной мозаики имеет палочковидную форму, что позволяет ему эффективно заражать растения и распространяться.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строения бактериофагов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 отличаются сложным строением с головкой и хвостом, что помогает им проникать внутрь бактерий и разрушать их.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 вирусов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52191"/>
            <a:ext cx="4876200" cy="19289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вирусов по типу генома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вируса зависит от носителя генетической информации и влияет на механизм репликации и инфекции.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генома определяют стратегии размножения и взаимодействия с хозяином.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вирусологии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459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жизненного цикла вируса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93600" y="2928875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связывается с рецепторами на поверхности клетки-хозяина, определяя специфичность проникновения.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22938" y="2468200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 в клетку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вируса или вся частица проникает внутрь клетки через мембрану, используя разные механизмы.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252413" y="2005675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и 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помощи клеточного аппарата вирус синтезирует новый геном и вирусные белки для создания копий.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881900" y="1550750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вирионов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упаковка новых вирусных частиц, формируются стабильные инфекционные частицы.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511250" y="1035025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Вирионы покидают клетку через лизис или экзоцитоз, готовые заражать другие клетки.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размножения вирусов в клетке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из учебника вирусологии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 и их значение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защитники от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 — вирусы, которые поражают только бактерии, разрушая их. Их применяют для лечения инфекций, стойких к антибиотикам, что расширяет возможности медицины.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пищевой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Фаги помогают сохранять санитарное состояние и предотвращать рост вредных бактерий в продуктах, обеспечивая безопасность и качество пищи.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растений: влияние и распространение
</a:t>
            </a:r>
            <a:endParaRPr lang="en-US" sz="2643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вызывают заболевания растений, снижая урожай и вызывая разнообразные симптомы, включая пятнистость и деформацию листьев.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передачи включают заражённые семена, насекомых-вредителей и использование нестерильных инструментов при уходе за растениями.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вирусами растений важна для сельского хозяйства, требует профилактики и правильного ухода за культурами.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животных и человека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вызывают множество заболеваний у животных и человека, включая грипп и корь. Они заражают разные органы, вызывая широкий спектр симптомов и осложнений.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поражения вирусами разнообразны: одни вызывают дыхательные болезни, другие — неврологические нарушения, например полиомиелит или бешенство.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Тяжесть вирусных инфекций варьируется от легких простудных состояний до серьёзных и опасных для жизни заболеваний, таких как ВИЧ и COVID-19.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имеют высокий уровень специфичности, заражая только определённые виды клеток или тканей, что усложняет профилактику и лечение.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626" y="1531950"/>
            <a:ext cx="2815648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вирусы и бактерии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и микробиология, учебники 2020–2023 гг.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особенности и отличия вирусов и бактерий по ряду биологических признаков, что помогает понять их природу и влияние на организм.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принципиально отличаются от бактерий отсутствием клеточной структуры и самостоятельного размножения, что требует особых подходов к изучению и лечению.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видов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контролируют популяции микроорганизмов, животных и растений, снижая риск перенаселения и поддерживая экологический баланс в природе.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биогеохимических циклах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вирусов ускоряется перераспределение элементов в экосистемах, что важно для поддержания почвенного плодородия и здоровья окружающей среды.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обмен и эволюция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способствуют горизонтальному переносу генов между организмами, стимулируя адаптацию и появление новых биологических форм в природе.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 их влияние на экосистемы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вирусов в эволюционные процессы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гены десятки миллионов лет включаются в ДНК организмов, становясь частью наследственного материала и влияя на эволюцию видов.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Эндогенные ретровирусы — это следы древних вирусных инфекций, интегрировавшихся в геномы млекопитающих, включая человека.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вирусных генов способствовала появлению новых белков и даже защитных механизмов против некоторых инфекций.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эпидемии вирусных болезней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вирусных заболеваний в разные эпохи резко влияли на демографию и требования к здравоохранению в мире.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Пандемии показывают значительную угрозу вирусов для общества, требующую постоянного мониторинга и разработки эффективных мер.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Johns Hopkins University, статистика за 1918-2022 годы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Воздушно-капельный путь является одним из основных способов распространения вирусов гриппа и коронавируса среди людей.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Контактный путь передачи происходит при соприкосновении с заражёнными поверхностями или кожей, способствуя передаче инфекции.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Гемоконтактный путь характерен для вирусов, передающихся через кровь, например ВИЧ и гепатиты, — он требует особой профилактики.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Трансмиссивный путь связан с укусами насекомых, переносящих вирусы растений и заболевания, как лихорадка Денге у человека.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передачи вирусов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как главная профилактика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против кори, полиомиелита и гриппа значительно снижают риск заболеваний и предотвращают вспышки вирусных эпидемий в популяции.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личной гигиены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с мылом и использование масок уменьшают вероятность заражения вирусами, особенно во время эпидемий и пандемий.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социальной дистанции и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больных и избегание тесных контактов способствуют контролю распространения вирусных инфекций в обществе.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профилактики вирусных инфекций
</a:t>
            </a:r>
            <a:endParaRPr lang="en-US" sz="23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вирусов в науке и медицине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применяют как генетические векторы в генной терапии для исправления наследственных заболеваний у пациентов.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вирусов помогают раскрыть механизмы иммунного ответа и разрабатывают инновационные вакцины против инфекций.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Онколитические вирусы разрушают раковые клетки, выступая новым перспективным методом лечения онкологических заболеваний.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заблуждения о вирусах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 являются бактериями: они имеют принципиально другую структуру и не относятся к клеточным организмам.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 могут размножаться вне клетки-хозяина, что отличает их от бактерий и других организмов.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вирусы вызывают болезни; некоторые, например бактериофаги, используются в медицине для борьбы с бактериями.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служат научными моделями и инструментами для исследования молекулярных процессов и лечения заболеваний.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— незаменимая часть биологической науки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играют ключевую роль в биологии, медицине и экологии. Их изучение важно для разработки новых методов борьбы с инфекциями и понимания эволюции жизни.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2026-05-09T06:40:51Z</dcterms:created>
  <dcterms:modified xsi:type="dcterms:W3CDTF">2026-05-09T06:40:51Z</dcterms:modified>
</cp:coreProperties>
</file>