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19200" y="1051550"/>
            <a:ext cx="6587100" cy="295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Отличительные свойства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уникальными характеристиками, отличающими их от неживых тел.
</a:t>
            </a:r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62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36875" y="1577400"/>
            <a:ext cx="4023000" cy="198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Понятия живого и неживого в природе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природа включает растения, животных, грибы и бактерии. Неживая — это вода, воздух, камни и минералы. Исторически люди стремились понять, что отличает живое от неживого, заметив изменения и развитие лишь у первых.
</a:t>
            </a:r>
            <a:endParaRPr lang="en-US" sz="2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150" y="1325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900" y="486375"/>
            <a:ext cx="4154400" cy="4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Клеточное строение: основа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построены из клеток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существа состоят из клеток — базовых единиц жизни, включающих мембрану, цитоплазму и ядро (у эукариот). Клетки обеспечивают жизненные процессы и поддерживают структуру организма.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клеток у неживых объектов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объекты, такие как камни и вода, не имеют клеточной структуры. Их состав основан на химических и физических свойствах без организации в клетки.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1925" y="758837"/>
            <a:ext cx="6762300" cy="8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— ключ к жизни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8412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существа активно обмениваются веществами с окружающей средой: дышат, питаются и выделяют продукты обмена, поддерживая свою жизнедеятельность.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149575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тела не совершают обмена веществ — они не меняются за счет взаимодействий, а подчиняются только внешним физическим законам.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416850" y="1951300"/>
            <a:ext cx="2310300" cy="23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поглощают световую энергию и углекислый газ, преобразуя их в питательные вещества через фотосинтез, а животные потребляют органические вещества и кислород.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730"/>
            <a:ext cx="2665200" cy="156164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975" y="1422730"/>
            <a:ext cx="2665200" cy="156164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3225" y="1423329"/>
            <a:ext cx="2667600" cy="1560442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471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путь растения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Начинается с семени, которое прорастает и постепенно развивается в сложное растение, увеличивая размеры и внутреннюю организацию, что невозможно в неживой природе.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3388125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животных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проходят стадии от детеныша до взрослой особи, меняя форму и функции организма с взрослением, что отличает их от статичных неживых объектов.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6341187" y="3142786"/>
            <a:ext cx="25104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изменения у неживого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Камни и другие неживые объекты со временем не изменяют своей структуры или размера значимо; их рост — лишь физическое укрупнение, а не развитие.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 развитие живых организмов
</a:t>
            </a:r>
            <a:endParaRPr lang="en-US" sz="1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роста живых и неживых объектов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клетка не только увеличивает массу, но и усложняет внутреннюю структуру в процессе роста.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живого связан с развитием и организацией, а неживые тела лишь физически увеличиваются.
</a:t>
            </a:r>
            <a:endParaRPr 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1850" y="403425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— основа продолжения жизни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2625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Бесполое размножение, например у бактерий, происходит делением клетки на две идентичные, что ускоряет численное рост.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26275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способны размножаться, обеспечивая передачу своих признаков и существование видов.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362900" y="1537450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Половое размножение — у растений и животных: семена, яйца, детёныши — результат объединения генов родителей.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5362900" y="3351875"/>
            <a:ext cx="3437100" cy="126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Неживые объекты не демонстрируют способности к размножению или созданию новых подобных себе структур.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300" y="442283"/>
            <a:ext cx="4356000" cy="43389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32400" y="289950"/>
            <a:ext cx="4075500" cy="434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Чувствительность живых организмов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реагируют на свет и прикосновения, изменяя рост или поведение своих органов, что помогает им адаптироваться к окружающей среде.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воспринимают звуки, запахи и опасности с помощью нервной системы, обеспечивая быструю реакцию, которой лишены неживые объекты.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25" y="1942073"/>
            <a:ext cx="8404500" cy="26871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2125" y="274000"/>
            <a:ext cx="8404500" cy="107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 передачи наследственных признаков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наследования признаков у живых организмов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793666"/>
            <a:ext cx="4534800" cy="32477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99650" y="4356225"/>
            <a:ext cx="37071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08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632150"/>
            <a:ext cx="37497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свойств живого и неживого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характеристики, присутствующие у живых организмов и отсутствующие у неживых объектов.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всеми перечисленными свойствами, что отличает их от неживой природы.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616" y="1905571"/>
            <a:ext cx="423000" cy="423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4175" y="1890721"/>
            <a:ext cx="311231" cy="452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746" y="3521690"/>
            <a:ext cx="423000" cy="423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888" y="791400"/>
            <a:ext cx="8416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0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Гомеостаз: поддержание внутреннего равновесия
</a:t>
            </a:r>
            <a:endParaRPr lang="en-US" sz="202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5750" y="2426050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контролируют внутреннюю температуру для оптимальной работы органов. Например, человек потеет, чтобы остыть в жару.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1070700" y="1909325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температуры тела
</a:t>
            </a:r>
            <a:endParaRPr lang="en-US" sz="1500" dirty="0"/>
          </a:p>
        </p:txBody>
      </p:sp>
      <p:sp>
        <p:nvSpPr>
          <p:cNvPr id="10" name="Text 4"/>
          <p:cNvSpPr txBox="1"/>
          <p:nvPr/>
        </p:nvSpPr>
        <p:spPr>
          <a:xfrm>
            <a:off x="4979450" y="2421731"/>
            <a:ext cx="38841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регулируют содержание воды и солей, сохраняя необходимый баланс для жизненных процессов и клеточных функций.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5463150" y="1909325"/>
            <a:ext cx="35736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Поддержание водного баланса
</a:t>
            </a:r>
            <a:endParaRPr lang="en-US" sz="1500" dirty="0"/>
          </a:p>
        </p:txBody>
      </p:sp>
      <p:sp>
        <p:nvSpPr>
          <p:cNvPr id="12" name="Text 6"/>
          <p:cNvSpPr txBox="1"/>
          <p:nvPr/>
        </p:nvSpPr>
        <p:spPr>
          <a:xfrm>
            <a:off x="544625" y="4081075"/>
            <a:ext cx="42075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4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адаптирует обмен веществ и реакции под внешние условия, сохраняя равновесие, чего нет у неживой природы.
</a:t>
            </a:r>
            <a:endParaRPr lang="en-US" sz="1000" dirty="0"/>
          </a:p>
        </p:txBody>
      </p:sp>
      <p:sp>
        <p:nvSpPr>
          <p:cNvPr id="13" name="Text 7"/>
          <p:cNvSpPr txBox="1"/>
          <p:nvPr/>
        </p:nvSpPr>
        <p:spPr>
          <a:xfrm>
            <a:off x="1070700" y="3525450"/>
            <a:ext cx="3692700" cy="4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Саморегуляция внутренних процессов
</a:t>
            </a:r>
            <a:endParaRPr lang="en-US" sz="1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775" y="1422652"/>
            <a:ext cx="2665800" cy="22700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0375" y="1422727"/>
            <a:ext cx="2665800" cy="22700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62975" y="1422727"/>
            <a:ext cx="2665800" cy="227009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347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зеленые производители кислорода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включают мхи, цветковые, деревья. Они фотосинтезируют, используя свет и воду для создания пищи, поддерживая экосистемы и воздух.
</a:t>
            </a:r>
            <a:endParaRPr lang="en-US" sz="1177" dirty="0"/>
          </a:p>
        </p:txBody>
      </p:sp>
      <p:sp>
        <p:nvSpPr>
          <p:cNvPr id="11" name="Text 2"/>
          <p:cNvSpPr txBox="1"/>
          <p:nvPr/>
        </p:nvSpPr>
        <p:spPr>
          <a:xfrm>
            <a:off x="3388125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разнообразные формы жизни
</a:t>
            </a:r>
            <a:pPr algn="l" indent="0" marL="0">
              <a:lnSpc>
                <a:spcPct val="130039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насекомых до млекопитающих — животные способны двигаться и реагировать на среду, используют различные способы питания и размножения.
</a:t>
            </a:r>
            <a:endParaRPr lang="en-US" sz="1163" dirty="0"/>
          </a:p>
        </p:txBody>
      </p:sp>
      <p:sp>
        <p:nvSpPr>
          <p:cNvPr id="12" name="Text 3"/>
          <p:cNvSpPr txBox="1"/>
          <p:nvPr/>
        </p:nvSpPr>
        <p:spPr>
          <a:xfrm>
            <a:off x="6341177" y="3763124"/>
            <a:ext cx="2510400" cy="6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— невидимые помощники природы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 грибы выполняют важные функции гниения и разложения, участвуют в круговороте веществ и поддержании почвы.
</a:t>
            </a:r>
            <a:endParaRPr lang="en-US" sz="1177" dirty="0"/>
          </a:p>
        </p:txBody>
      </p:sp>
      <p:sp>
        <p:nvSpPr>
          <p:cNvPr id="13" name="Text 4"/>
          <p:cNvSpPr txBox="1"/>
          <p:nvPr/>
        </p:nvSpPr>
        <p:spPr>
          <a:xfrm>
            <a:off x="351850" y="403425"/>
            <a:ext cx="80655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форм живых организмов
</a:t>
            </a:r>
            <a:endParaRPr lang="en-US" sz="1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74525" y="198425"/>
            <a:ext cx="6801300" cy="115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2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и эволюция живых организмов
</a:t>
            </a:r>
            <a:endParaRPr lang="en-US" sz="2200" dirty="0"/>
          </a:p>
        </p:txBody>
      </p:sp>
      <p:sp>
        <p:nvSpPr>
          <p:cNvPr id="10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1109775" y="183182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вариаций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в генах создают разнообразие признаков у организмов, что является основой для природного отбора.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4512225" y="1832600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Приспособление к среде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виды меняют свои характеристики, чтобы лучше выживать в конкретных условиях.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27621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наиболее приспособленных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с выгодными признаками выживают и размножаются, передавая их потомству.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6348850" y="3689775"/>
            <a:ext cx="2347800" cy="11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Эволюционное разнообразие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образуются, занимая уникальные экологические ниши, что невозможно для неживых объектов.
</a:t>
            </a:r>
            <a:endParaRPr lang="en-US" sz="15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000" y="1245253"/>
            <a:ext cx="5019900" cy="32599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1000" y="232200"/>
            <a:ext cx="8327700" cy="73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Биохимическое единство живого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689800" y="1459725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биомолекулы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содержат белки, жиры, углеводы и нуклеиновые кислоты, которые обеспечивают структуру и функции клеток. Эти молекулы связаны с жизненными процессами.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689800" y="3050850"/>
            <a:ext cx="2700300" cy="12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 неживой природой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4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Вещества неживых объектов проще, не состоят из сложных биомолекул. Изменения в них происходят только по физическим или химическим законам, а не биологическим.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30800" y="633615"/>
            <a:ext cx="4534800" cy="356782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330800" y="4356225"/>
            <a:ext cx="4434300" cy="33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0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74475" y="1103750"/>
            <a:ext cx="3763800" cy="32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0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Процентное содержание элементов в клетке
</a:t>
            </a:r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— биогенные — входят в состав молекул, жизненно важных для клеток. Их пропорции обеспечивают структуру и функции живого.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Высокое содержание кислорода и углерода отличает живую материю от неживой, у которой соотношения и функции элементов другие.
</a:t>
            </a:r>
            <a:endParaRPr lang="en-US" sz="2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8950" y="283725"/>
            <a:ext cx="6628500" cy="13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организации живого: от клетки до организма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541310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 — система органов и тканей, функционирующая как единое целое, обладающая сложной организацией и адаптивностью.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89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живая единица, способная выполнять все жизненные функции самостоятельно.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799350" y="2641825"/>
            <a:ext cx="2226300" cy="20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Ткань состоит из сходных клеток, выполняющих общие задачи и формирующих органы.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2" y="0"/>
            <a:ext cx="3946196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48625" y="569675"/>
            <a:ext cx="3854400" cy="9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примеры различий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4948625" y="2100460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дерево наращивает листья и растет, а осенью сбрасывает их для зимнего отдыха. Камень же остается неизменным годами, не меняя форму или состав.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948625" y="3702506"/>
            <a:ext cx="3854400" cy="109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Рыбы в воде размножаются, появляются новые особи, а вода сама по себе не способна создавать живые организмы или менять свою природу.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5495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100" y="1031167"/>
            <a:ext cx="4813500" cy="344731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2900" y="158175"/>
            <a:ext cx="8330700" cy="81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таблица свойств живого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595062" y="4471245"/>
            <a:ext cx="41520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8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887" dirty="0"/>
          </a:p>
        </p:txBody>
      </p:sp>
      <p:sp>
        <p:nvSpPr>
          <p:cNvPr id="7" name="Text 3"/>
          <p:cNvSpPr txBox="1"/>
          <p:nvPr/>
        </p:nvSpPr>
        <p:spPr>
          <a:xfrm>
            <a:off x="5542750" y="969375"/>
            <a:ext cx="3409800" cy="289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живых и неживых объектов показывают, что только живые организмы обладают всеми перечисленными свойствами.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Наличие всех перечисленных свойств отличает живые существа от объектов неживой природы.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275598" y="3971549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разграничение живого и неживого формирует мировоззрение и способствует развитию биологических наук и технологий.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3442350" y="3145091"/>
            <a:ext cx="5113200" cy="70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опирается на изучение адаптаций организмов для сохранения видов и устойчивости экосистем.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3618383" y="2370233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сельском хозяйстве понимание роста и размножения живых организмов важно для повышения урожайности и разведения животных.
</a:t>
            </a:r>
            <a:endParaRPr lang="en-US" sz="1200" dirty="0"/>
          </a:p>
        </p:txBody>
      </p:sp>
      <p:sp>
        <p:nvSpPr>
          <p:cNvPr id="6" name="Text 3"/>
          <p:cNvSpPr txBox="1"/>
          <p:nvPr/>
        </p:nvSpPr>
        <p:spPr>
          <a:xfrm>
            <a:off x="3796998" y="1595375"/>
            <a:ext cx="51132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медицине знание биологических свойств помогает разрабатывать эффективные методы лечения и предупреждения заболеваний.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97250" y="456000"/>
            <a:ext cx="7649100" cy="7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отличий для человека
</a:t>
            </a:r>
            <a:endParaRPr lang="en-US" sz="1900" dirty="0"/>
          </a:p>
        </p:txBody>
      </p:sp>
      <p:sp>
        <p:nvSpPr>
          <p:cNvPr id="8" name="Text 5"/>
          <p:cNvSpPr txBox="1"/>
          <p:nvPr/>
        </p:nvSpPr>
        <p:spPr>
          <a:xfrm>
            <a:off x="75750" y="4797275"/>
            <a:ext cx="519300" cy="9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93925" y="1707700"/>
            <a:ext cx="6118500" cy="204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признаки, отделяющие живое от неживого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обладают уникальными характеристиками: клетки, обмен веществ, рост, размножение, наследственность и адаптация, что выделяет их среди объектов неживой природы и раскрывает суть жизни.
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2026-05-08T07:56:45Z</dcterms:created>
  <dcterms:modified xsi:type="dcterms:W3CDTF">2026-05-08T07:56:45Z</dcterms:modified>
</cp:coreProperties>
</file>