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Игореве»: главное произведение древнерусской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древний текст о Русской земле, мужестве и общей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памятник так важен?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родилось в эпоху раздробленности, когда князья действовали разрозненно. Неудачный поход Игоря показал цену несогласия, а автор увидел в событиях урок для всей Руси.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рукопись «Слова» дошла до нас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обнаружили в собрании графа А. И. Мусина-Пушкина. Открытие сразу привлекло внимание ученых и любителей древностей.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начали переписывать и печатать. Именно по этим копиям произведение стало известно широкой читающей публике.
</a:t>
            </a:r>
            <a:endParaRPr lang="en-US" sz="113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рукопись погибла в огне вместе с другими ценными материалами. Это сделало судьбу памятника особенно драматичной.
</a:t>
            </a:r>
            <a:endParaRPr lang="en-US" sz="1084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Москвы, 1812 год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сосредоточились на языке, стиле и подлинности текста. Интерес к «Слову» только усилился.
</a:t>
            </a:r>
            <a:endParaRPr lang="en-US" sz="1164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изучение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С. Лихачев и изучение древнерусской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14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часть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Лихачев рассматривал древнерусские тексты не просто как старые книги. Для него они раскрывали историю культуры, мировоззрение и нравственные идеалы народа.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как пример высокой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он ценил за поэтичность и гражданский смысл. В нем, по его мнению, соединились память о прошлом, художественная сила и забота о судьбе Руси.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похож одновременно на воинский рассказ и на поэтическое размышление. В нем есть описание похода, обращение к князьям и лирические фрагменты, которые усиливают эмоциональность.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разных начал делает произведение многогранным. Читатель видит не только историю похода, но и чувства людей, тревогу земли и нравственный смысл происходящего.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построена на чередовании событий, авторских оценок и образов природы. Благодаря этому повествование не кажется сухим и все время движется к трагическому исходу.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«Слова»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произведении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называет себя, но его голос слышен в оценках событий. Он не просто рассказывает, а размышляет о том, что происходит с Русской землей.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знает князей, дружинную жизнь, исторические события и народные представления. Это показывает, что перед нами образ образованного книжника своего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умеет соединять точные сведения и поэтическое видение мира. Поэтому его рассказ звучит и как история, и как живая речь очевидца.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Лихачеву, главное в этом образе — забота не о личной славе, а о судьбе всей Руси. Именно этим автор особенно важен для читателя.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произведении тесно связаны между собой и усиливают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тем равны по значимости: вместе они раскрывают и историю похода, и главный нравственный урок.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«Слова о полку Игореве»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Игореве», наблюдения и комментарии Д. С. Лихачева
</a:t>
            </a:r>
            <a:endParaRPr lang="en-US" sz="9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единства Русской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Лихачев считал мысль о единстве главной в произведении. Автор показывает, что разобщенность князей делает страну слабее и опаснее для всех.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обращения к правителям и напоминания о прошлом Руси. Эти слова убеждают: личные споры не должны быть выше общей судьбы.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учит, что сила государства держится на согласии. Для древнерусского автора это не отвлеченная мысль, а жизненно важный вывод.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Игорь: смелость и ошибка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славе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хочет прославиться сам и показать свою силу. Однако личное честолюбие мешает увидеть более широкую ответственность.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не боится трудностей и решается на поход. Его смелость вызывает уважение, потому что он действует как настоящий воин.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выступает без достаточной поддержки других князей. Это делает поход уязвимым и показывает опасность разобщенности.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Лихачев подчеркивал: автор не унижает Игоря, а учит сочетать мужество с мудростью. Смелость важна, но она должна служить всей Русской земле.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и образ народной скорби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 звучит как искреннее обращение жены к силам природы. В ее словах слышны любовь, страх и надежда на возвращение Игоря.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 не только личную боль, но и тревогу за дружину и землю. Частное чувство становится частью общей беды Руси.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говорит простыми и сильными словами, поэтому ее образ легко запоминается. В нем соединяются нежность, верность и глубокая печаль.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Лихачеву, Ярославна выражает голос многих людей, переживающих за страну. Ее плач делает произведение особенно человечным и трогательным.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 небо словно предупреждает людей: солнечное затмение вызывает тревогу и ощущение надвигающейся беды. В древнерусском сознании такой знак не был случайностью, поэтому он сразу меняет настроение всей истории и усиливает ожидание трагического исхода.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тревожный знак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«Слове» ветер, птицы и широкая степь не остаются безмолвным фоном. Природа как будто чувствует неверный выбор князя Игоря и откликается на него настороженностью, показывая, что человек не отделен от мира вокруг.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отвечает на людскую ошибку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наделяет природу голосом: реки шумят, птицы кричат, звери ждут опасности. Эти образы помогают увидеть, что беда касается не только дружины, но и всей Русской земли, словно сама земля переживает происходящее.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звери и птицы в едином тревожном хоре
</a:t>
            </a:r>
            <a:endParaRPr lang="en-US" sz="130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участник событий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тексту «Слова о полку Игореве»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Игорева похода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памятника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прямые обращения создают эффект живой речи, будто текст произносится вслух перед слушателями. Благодаря этому события звучат торжественно и особенно напряженно.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Сопоставления и параллельные конструкции помогают соединять разные образы в один смысловой ряд. Так рассказ о походе становится ритмичным и легко запоминается.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ветер, птицы и степь в тексте не просто описаны, а наполнены смыслом. Через них автор показывает тревогу, надежду и отклик природы на людскую беду.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ритмика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«Слова» звучит почти как песня: в ней чувствуется движение, чередование коротких и длинных фраз, эмоциональный подъем. Именно поэтому исторический рассказ воспринимается как поэтическое произведение.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устной поэтической традицией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Дружинная поэзия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наследует торжественный тон песен о ратных подвигах. В нем слышна память о походах, верности князю и воинской чести.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заметны мотивы преданий и легенд, где природа, знамения и судьба человека связаны между собой. Это придает рассказу особую глубину.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поэтика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повторения и эмоциональная интонация сближают «Слово» с устной традицией. Поэтому оно звучит живо и понятно даже спустя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в «Слове» помогает понять главную мысль о судьбе Русской земли и ответственности за 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 просто описывают людей, а показывают разные стороны общей темы: честь, ответственность, боль поражения и надежду на единство.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герои и их смысл в произведении
</a:t>
            </a:r>
            <a:endParaRPr lang="en-US" sz="247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Игореве», комментарии Д. С. Лихачева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«Слово» учит читать старинный текст как живое произведение: в нем есть поэзия, образы, память о прошлом и размышление о Родине, близкое современному человеку.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«Слово» важно для школьного изучения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оно показывает цену княжеских раздоров: из-за разобщенности Русская земля становится слабее, а потому школьник видит связь между поступками людей и судьбой страны.
</a:t>
            </a:r>
            <a:endParaRPr lang="en-US" sz="1182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произведение помогает понять, как древняя литература рассказывает об историческом событии и одновременно оценивает его с нравственной точки зрения, не отделяя факт от чувства.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уровни не существуют отдельно: они переплетаются в одном тексте и усиливают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рассказ о событии, поэтическую форму и нравственный урок, поэтому его смысл намного шире обычной летописной записи.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смысла в «Слове о полку Игореве»
</a:t>
            </a:r>
            <a:endParaRPr lang="en-US" sz="236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Игореве»; наблюдения Д. С. Лихачева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вокруг этого похода Лихачев раскрывал мысль о единстве Руси, ответственности власти и высокой художественности древнего памятника.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1185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исходной точкой сюжета и исторической памяти произведения.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Игореве», исследования Д. С. Лихачева
</a:t>
            </a:r>
            <a:endParaRPr lang="en-US" sz="4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стало источником вдохновения для поэтов, художников и композиторов. Его образы помогали новым поколениям по-своему говорить о Родине, памяти и мужестве, не теряя связи с древней культурой.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вдохновляет веками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долго изучали историки, филологи и переводчики. Споры о его языке, образах и смысле сделали текст особенно известным и показали, что древняя литература может оставаться живой темой для науки.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научного поиска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не просто старинное сочинение, а важная часть национальной культуры. Через него легче понять, как прошлое сохраняется в книгах, искусстве и памяти народа.
</a:t>
            </a:r>
            <a:endParaRPr lang="en-US" sz="65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культурной памяти России
</a:t>
            </a:r>
            <a:endParaRPr lang="en-US" sz="113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памятника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как урок истории и нравственности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учит видеть в истории не только события, но и их цену: разобщенность, ответственность и верность Родине. Поэтому оно остается важным и сегодня.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2026-05-19T07:34:14Z</dcterms:created>
  <dcterms:modified xsi:type="dcterms:W3CDTF">2026-05-19T07:34:14Z</dcterms:modified>
</cp:coreProperties>
</file>