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как биосистема и экосистема: ключевые темы и актуальность
</a:t>
            </a:r>
            <a:pPr algn="l" indent="0" marL="0">
              <a:lnSpc>
                <a:spcPct val="90000"/>
              </a:lnSpc>
              <a:buNone/>
            </a:pPr>
            <a:r>
              <a:rPr lang="en-US" sz="1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биогеоценоза раскрывает принципы жизни и взаимодействия природных систем.
</a:t>
            </a:r>
            <a:endParaRPr lang="en-US" sz="311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понятия биогеоценоза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В.Н. Сукачёв сформировал термин «биогеоценоз» для описания единства живых организмов и среды. Это ключевая концепция для понимания экологии и ландшафтной науки.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составляющая — биоценоз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объединяет разнообразные организмы: растения, животных, микроорганизмы, взаимодействующие внутри сообщества, создавая сложные экологические связи.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Животная среда — биотоп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Биотоп — абиотическая основа биогеоценоза, включающая почву, водные ресурсы, воздух и рельеф, влияющие на обитателей и процессы системы.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2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биогеоценоза и их взаимодействия
</a:t>
            </a:r>
            <a:endParaRPr lang="en-US" sz="225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разделение биоценоза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— автотрофные организмы, синтезирующие органические вещества из неорганических компонентов посредством фотосинтеза и поддерживающие базу пищевой цепи.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— потребители, которые включают гетеротрофов всех уровней питания, обеспечивая передачу энергии и веществ через пищевые взаимосвязи.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— сапротрофы, разрушатели органического материала, способствующие возвращению элементов в абиотическую среду, поддерживая круговорот веществ.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пищевых цепей в биогеоценозе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Пастбищная цепь начинается с продуцентов, через травоядных животных до хищников, демонстрируя прямое потребление живой биомассы в системе.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Детритная цепь основывается на разложении мёртвой органики детритофагами, которые служат пищей для хищников, обеспечивая переработку органических отходов.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пирамида: эффективность передачи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около 10% энергии на каждом уровне переходит к следующему, что ограничивает длину пищевых цепей.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потери обуславливают необходимость устойчивого баланса в экосистеме для сохранения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пирамиды численности и биомассы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отображает уменьшение количества организмов и массы от продуцентов к хищникам, отражая устойчивость структуры.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Меньшая численность хищников обусловлена ограничениями ресурсов и энергопотерь в системе.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лесных экосистем, 2022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700" y="2636459"/>
            <a:ext cx="9197400" cy="26047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6350" y="140850"/>
            <a:ext cx="39513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факторы и биогеоценозы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67507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Температурно-влагозависимые характеристики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влажность напрямую влияют на биоразнообразие и продуктивность биогеоценозов, определяя характер растительности и животных.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20432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солнечной радиации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и продолжительность освещённости регулируют фотосинтез и распределение видов, формируя качественные особенности экосистем.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чернозёмов на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создают благоприятные условия для развития богатой растительности, обеспечивая обильное питание и влагу для организмов.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песчаных почв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почвы характеризуются низкой влагоёмкостью, что ограничивает видовой состав и требует особой адаптации со стороны флоры и фауны.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почвы в биогеоценозах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связей в биогеоценозе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связи обеспечивают передачу энергии и веществ через пищевые цепи, связывающие все уровни экосистемы.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потоки начинаются с поглощения солнечной энергии и передаются далее через различные трофические уровни.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Регуляторные механизмы контролируют численность популяций и сбалансированность системы, предотвращая её дестабилизацию.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перемещения способствуют поддержанию генетической разнообразности и адаптации организмов к изменениям среды.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Сукцессии: механизмы развития и изменения биогеоценозов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 представляет собой постепенную смену видов и структуры сообщества, протекающую во времени под влиянием естественных факторов или после нарушений среды.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сукцессия возникает на новых, ранее необитаемых поверхностях, таких как лавовые потоки или обнажения после отступления ледников, где начинается формирование жизни с нуля.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сукцессия происходит на территориях, где экосистема была нарушена, например, после пожаров или вырубки, приводя к восстановлению и изменению биологических сообществ.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вырубка лесов приводит к разделению больших массивов на изолированные участки, снижая разнообразие видов и ухудшая условия для обитания многих животных. Это усугубляет уязвимость экосистем и нарушает природные связи.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лесов и утрата среды обитания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сельскохозяйственных угодий приводит к замене естественных биоценозов полями и пастбищами, что снижает биологическое разнообразие и изменяет природные циклы вещества и энергии, вызывая дисбаланс в локальных экосистемах.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природных экосистем в агроценозы
</a:t>
            </a:r>
            <a:endParaRPr lang="en-US" sz="1192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и бытовые отходы загрязняют воздух, почвы и водоёмы, нанося урон живым организмам и нарушая функции биогеоценозов. Яркий пример — уменьшение численности европейского зубра из-за исчезновения подходящих местообитаний.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его последствия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человеческой деятельности на биогеоценозы
</a:t>
            </a:r>
            <a:endParaRPr lang="en-US" sz="31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кризисы биогеоценозов: примеры и причины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видового богатства ведёт к снижению устойчивости экосистемы, уменьшая её способность к саморегуляции и адаптации к изменениям.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циклах веществ и потоках энергии вызывают деградацию почв и падение продуктивности, что отражается на всех уровнях биогеоценоза.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исчезновение Аральского моря, утрату тропических лесов и эвтрофикацию водоёмов, вызванную избытком питательных веществ и ухудшением качества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811369"/>
            <a:ext cx="3812100" cy="210226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 различия: биогеоценоз и экосистема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подчёркивает характерные черты биогеоценоза и более общего понятия экосистемы с акцентом на масштаб и структуру.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— частный случай экосистемы с чёткой территориальной и биотической целостностью.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В.Н. Сукачёв, 1942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700" y="2636459"/>
            <a:ext cx="9197400" cy="26047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6350" y="140850"/>
            <a:ext cx="39513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биогеоценозе: основные этапы и примеры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67507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обмен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5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посредством фотосинтеза преобразуют солнечную энергию в органические вещества, питающие консументов. Обмен веществ между организмами обеспечивает движение энергии и материалов внутри системы.
</a:t>
            </a:r>
            <a:endParaRPr lang="en-US" sz="1276" dirty="0"/>
          </a:p>
        </p:txBody>
      </p:sp>
      <p:sp>
        <p:nvSpPr>
          <p:cNvPr id="8" name="Text 2"/>
          <p:cNvSpPr txBox="1"/>
          <p:nvPr/>
        </p:nvSpPr>
        <p:spPr>
          <a:xfrm>
            <a:off x="520432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и повторное 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разлагают органические остатки, возвращая неорганические вещества в почву и воду, что поддерживает непрерывность круговорота элементов, например, углерода и азота.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84" y="1294150"/>
            <a:ext cx="1669781" cy="237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9437" y="1294150"/>
            <a:ext cx="1632675" cy="23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210" y="1294150"/>
            <a:ext cx="1669781" cy="23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7712" y="1294150"/>
            <a:ext cx="1632675" cy="2374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1700" y="4042101"/>
            <a:ext cx="15921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растительности тайги составляют хвойные деревья: ель и пихта, а также мхи и лишайники, которые адаптированы к суровым климатическим условиям и играют ключевую роль в фиксировании энергии.
</a:t>
            </a:r>
            <a:endParaRPr lang="en-US" sz="610" dirty="0"/>
          </a:p>
        </p:txBody>
      </p:sp>
      <p:sp>
        <p:nvSpPr>
          <p:cNvPr id="14" name="Text 3"/>
          <p:cNvSpPr txBox="1"/>
          <p:nvPr/>
        </p:nvSpPr>
        <p:spPr>
          <a:xfrm>
            <a:off x="481701" y="3744575"/>
            <a:ext cx="1592100" cy="2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тайги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646750" y="4042101"/>
            <a:ext cx="15921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Трапезу в системе составляют копытные животные, такие как лось и олень, мелкие грызуны, хищники — волки, рыси и разнообразные птицы, образующие сложные трофические связи.
</a:t>
            </a:r>
            <a:endParaRPr lang="en-US" sz="654" dirty="0"/>
          </a:p>
        </p:txBody>
      </p:sp>
      <p:sp>
        <p:nvSpPr>
          <p:cNvPr id="16" name="Text 5"/>
          <p:cNvSpPr txBox="1"/>
          <p:nvPr/>
        </p:nvSpPr>
        <p:spPr>
          <a:xfrm>
            <a:off x="2646751" y="3744575"/>
            <a:ext cx="1592100" cy="2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тайги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811651" y="4042101"/>
            <a:ext cx="15921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разлагают опавшие хвойные иглы и подстилку, способствуя формированию подзолистых почв и возвращая элементы питания в биогеоценоз.
</a:t>
            </a:r>
            <a:endParaRPr lang="en-US" sz="693" dirty="0"/>
          </a:p>
        </p:txBody>
      </p:sp>
      <p:sp>
        <p:nvSpPr>
          <p:cNvPr id="18" name="Text 7"/>
          <p:cNvSpPr txBox="1"/>
          <p:nvPr/>
        </p:nvSpPr>
        <p:spPr>
          <a:xfrm>
            <a:off x="4811651" y="3744575"/>
            <a:ext cx="1592100" cy="2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и почвенное богатство
</a:t>
            </a:r>
            <a:endParaRPr lang="en-US" sz="758" dirty="0"/>
          </a:p>
        </p:txBody>
      </p:sp>
      <p:sp>
        <p:nvSpPr>
          <p:cNvPr id="19" name="Text 8"/>
          <p:cNvSpPr txBox="1"/>
          <p:nvPr/>
        </p:nvSpPr>
        <p:spPr>
          <a:xfrm>
            <a:off x="6967875" y="4042101"/>
            <a:ext cx="15921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тайги характерны долгие холодные зимы и высокая влажность. Растительность образует несколько ярусов — от мха и кустарников до высоких деревьев, что способствует разнообразию экосистемы.
</a:t>
            </a:r>
            <a:endParaRPr lang="en-US" sz="609" dirty="0"/>
          </a:p>
        </p:txBody>
      </p:sp>
      <p:sp>
        <p:nvSpPr>
          <p:cNvPr id="20" name="Text 9"/>
          <p:cNvSpPr txBox="1"/>
          <p:nvPr/>
        </p:nvSpPr>
        <p:spPr>
          <a:xfrm>
            <a:off x="6967876" y="3744575"/>
            <a:ext cx="1592100" cy="2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структура тайги
</a:t>
            </a:r>
            <a:endParaRPr lang="en-US" sz="986" dirty="0"/>
          </a:p>
        </p:txBody>
      </p:sp>
      <p:sp>
        <p:nvSpPr>
          <p:cNvPr id="21" name="Text 1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Тайга: модельный биогеоценоз северных широт
</a:t>
            </a:r>
            <a:endParaRPr lang="en-US" sz="314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устойчивости биогеоценоза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связи между численностью видов и ресурсными возможностями обеспечивают саморегуляцию, предотвращая чрезмерное увеличение или падение популяций.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позволяет биогеоценозу сохранять стабильное внутреннее состояние даже при внешних колебаниях условий, поддерживая баланс процессов.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биологическое разнообразие способствует адаптации системы к изменениям среды, обеспечивая устойчивость в долгосрочной перспективе.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биогеоценозов помогают выявлять изменения состояния природы и своевременно обнаруживать экологические угрозы, позволяя принимать меры для их предотвращения.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структурах и функциях биогеоценозов служат основой для разработки эффективных программ сохранения природы и восстановления нарушенных территорий.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восстановление экосистем
</a:t>
            </a:r>
            <a:endParaRPr lang="en-US" sz="131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биогеоценозов способствует внедрению практик сбалансированного сельского и лесного хозяйства, а также продуманному озеленению городов, что улучшает качество среды обитания.
</a:t>
            </a:r>
            <a:endParaRPr lang="en-US" sz="925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природопользование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биогеоценозов для науки и практики
</a:t>
            </a:r>
            <a:endParaRPr lang="en-US" sz="31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биогеоценозов: статистика и пути решения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лесные массивы сокращаются примерно на 13 миллионов гектаров, что негативно сказывается на биоразнообразии и экосистемных услугах.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угрозой исчезновения находится около миллиона видов, что свидетельствует о серьезном кризисе сохранения биологических ресурсов планеты.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меры включают восстановление деградированных экосистем, повышение экологического просвещения и ужесточение природоохранных нормативов.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биогеоценозов в биосфере и будущем человечества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Биогеоценозы играют ключевую роль в поддержании природного баланса. Осознание их значения способствует развитию экологической культуры и сохранению устойчивости планетарной системы.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2026-05-10T04:09:16Z</dcterms:created>
  <dcterms:modified xsi:type="dcterms:W3CDTF">2026-05-10T04:09:16Z</dcterms:modified>
</cp:coreProperties>
</file>