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и экосистемы: основные темы и значение изучения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экосистем и сообществ раскрывает взаимосвязи жизни и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понятий сообщества и экосистемы
</a:t>
            </a:r>
            <a:endParaRPr lang="en-US" sz="2136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«биоценоз» введён К. Мёбиусом в 1877 году; понятие экосистемы сформировано А.Г. Тэнсли в 1935 году. Эти идеи легли в основу современной экологии, исследований и охраны природы.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сообщества: виды, связи, доминанты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включает разные виды и их популяции, образующие устойчивые группы организмов на территории.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организмами представлены конкуренцией, симбиозом, хищничеством и паразитизмом, формируя связи внутри сообщества.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виды влияют на экологические процессы, поддерживают равновесие и определяют облик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экосистемы: биотическое и абиотическое единство
</a:t>
            </a:r>
            <a:endParaRPr lang="en-US" sz="2014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Биотический компонент состоит из продуцентов (растения), консументов (животные) и редуцентов (бактерии, грибы), обеспечивая энергообмен.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Абиотическая часть включает минералы, воду, воздух и свет, которые создают среду для жизни и участвуют в экологических процессах.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328342"/>
            <a:ext cx="4164900" cy="24438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экосистем: естественные и искусственные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природные и созданные человеком экосистемы по ключевым характеристикам.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экосистемы обладают большей устойчивостью и биоразнообразием, искусственные нуждаются в управлении и защите.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научных данных по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жизни: от особи к биосфере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индивидуальных организмов к глобальной биосфере через экологические уровни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 его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 внутри видов способствует адаптации к изменениям среды и устойчивости популяций в условиях стресса и воздействия внешних факторов.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как гарантия стабильности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количество видов поддерживает сложные пищевые сети и уменьшает риск потери функций экосистем при исчезновении отдельных видов.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 и глобальная 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экосистем планеты обеспечивают комплексные услуги и поддерживают общий баланс биосферы, укрепляя устойчивость Земли.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основа устойчивости экосистем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устойчивость экосистем: примеры и закономерности
</a:t>
            </a:r>
            <a:endParaRPr lang="en-US" sz="1926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ключевых видов, например волков в Йеллоустоне, восстанавливает природное равновесие и биоразнообразие.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изменения составляют часть динамики экосистем, отражая их способность к адаптации и восстановлению.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продуцентами, консументами и редуцентами обеспечивает стабильность экосистем; нарушение приводит к сбоям и деградации.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хищников приводит к росту популяций травоядных и истощению растительности, ухудшая качество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взаимодействия в сообществе: примеры
</a:t>
            </a:r>
            <a:endParaRPr lang="en-US" sz="2444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тесные взаимоотношения, выгодные для обеих сторон, например азотфиксирующие бактерии с бобовыми растениями.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паразитизм регулируют численность видов, поддерживая экологический баланс и структуру сообщества.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круговорот веществ: структура взаимодействий
</a:t>
            </a:r>
            <a:endParaRPr lang="en-US" sz="2017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через пищевые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энергии происходит через последовательность: растения → травоядные → хищники → детритофаги. При этом передаётся лишь около 10% энергии на следующий уровень.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обмена веществ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дыхания, питания и разложения регулируют круговорот веществ, обеспечивая устойчивость экосистемных функций и восстановление ресурсов.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2402" y="1499146"/>
            <a:ext cx="219244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2356" y="1499146"/>
            <a:ext cx="279038" cy="3189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услуги: роль для общества и экономики
</a:t>
            </a:r>
            <a:endParaRPr lang="en-US" sz="2285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кислородом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производит около 70% кислорода, необходимого для дыхания живых организмов, включая человека, поддерживая атмосферное равновесие и здоровье планеты.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опыляют до 75% сельскохозяйственных культур, обеспечивая плодородие почв и стабильность продовольственных систем человечества.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водоёмы выполняют естественную фильтрацию, удаляя органические загрязнения и поддерживая качество воды, что важно для экосистем и водоснабжения.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плодородия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Земляные черви и микроорганизмы разлагают органику, обогащая почву минералами и улучшая её структуру для успешного роста растений.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 и уменьшают парниковый эффект, способствуя стабилизации климата и защите биосферы от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формирования экосистем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условия, включая температуру и влажность, существенно влияют на обитание и распределение видов, формируя разнообразные экосистемы от пустынь до тропических лесов.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почв и водный режим, а также географическая широта создают зональные условия, формируя характер растительных и животных сообществ с учётом природных факторов.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и уровень осадков определяют количество энергии и влаги, доступных для жизни, что влияет на развитие растительности и адаптации животных в различных биотопах.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их значение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такие как Волга и Амазонка, выполняют функцию транспорта воды и веществ, поддерживая биологическое разнообразие и обеспечивая водой обширные территории для человека и природы.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пресноводные озёра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крупнейший резервуар пресной воды, содержащий около 20% мировых запасов. Его уникальная экосистема поддерживает множество эндемичных видов и играет важную роль в глобальном водном цикле.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пресных вод: характеристика и функции
</a:t>
            </a:r>
            <a:endParaRPr lang="en-US" sz="24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численности, массы и энергии: анализ трофических уровней
</a:t>
            </a:r>
            <a:endParaRPr lang="en-US" sz="181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показывают значительное сокращение энергии и численности от растений к хищникам, подчёркивая потерю энергии на каждом трофическом уровне.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энергия уменьшается приблизительно на 90% при переходе на следующий пищевой уровень, что ограничивает количество хищников в экосистеме.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экосистемных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Деструкторы: роль в круговороте и почвообразовании
</a:t>
            </a:r>
            <a:endParaRPr lang="en-US" sz="2297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органические остатки, превращая их в минеральные вещества, необходимы для иммунной структуры почв и обеспечения растений питательными элементами.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деструкторов включают бактерии, грибы и сапрофитные насекомые, которые совместно обеспечивают переработку до 90% опада за сезон в лесных экосистемах.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разложения зависит от климатических условий: в холодных регионах происходит накопление органики, а в тропиках — быстрый цикл минерализации и обновления почв.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Сукцессии: этапы и примеры динамики экосистем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развивается на недавно образованных субстратах без жизни, таких как вулканические острова, постепенно формируя новое сообщество организмов, способствующее устойчивости.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возникает после разрушений, например вырубки леса, где постепенно сменяются травянистые растения кустарниками, а затем формируются зрелые леса, поддерживающие биологическое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Биоиндикация и здоровье экосистем: методы и индикаторы
</a:t>
            </a:r>
            <a:endParaRPr lang="en-US" sz="2085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сообществ, в том числе доминирование определённых видов и массовое распространение синантропов, указывает на нарушения экосистемы и степень её деградации.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Биоиндикация представляет собой неинвазивный и точный способ экологического мониторинга, незаменимый для оперативной оценки состояния природных систем.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проявляют чувствительность к загрязнению воздуха оксидами серы, служа эффективными индикаторами качества атмосферы и экологического состояния.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биоиндикаторы, такие как щитовка и подёнки, отражают чистоту водоёмов, помогая выявлять изменения в составе воды и воздействие загрязнений.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расширение городов приводит к разрушению природных экосистем, потере мест обитания и снижению биоразнообразия, нарушая экологическое равновесие регионов.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и потеря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в Чернобыльской зоне радиация уничтожила целые биомы. За последние 50 лет около 60% экосистем претерпели значительные изменения под воздействием человека.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воздействие: угрозы и последствия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экосистем: методы и инициативы
</a:t>
            </a:r>
            <a:endParaRPr lang="en-US" sz="2092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законодательство обеспечивает охрану природы через заповедники, национальные парки и биосферные резерваты, создавая охраняемые территории для сохранения экосистем.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включает лесовосстановление и очистку водоёмов, способствующее возвращению биоразнообразия и нормализации экологических функций повреждённых территорий.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и просвещение, направленные на вовлечение общества и школьников, играют ключевую роль в формировании экологической культуры и устойчивом развитии.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фундамент устойчивого развития и охраны природы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 — фундаментальная задача для выживания и благополучия планеты. Ответственное природопользование и активное вовлечение общества необходимы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2026-05-10T06:54:36Z</dcterms:created>
  <dcterms:modified xsi:type="dcterms:W3CDTF">2026-05-10T06:54:36Z</dcterms:modified>
</cp:coreProperties>
</file>