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модели звёзд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структуры звёзд, их эволюции и физики при помощи моделей.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понимание звёзд начало формироваться в XIX веке через спектроскопию и термодинамику. В XX веке открытия Эйнштейна и развитие квантовой физики создали фундамент для современных моделей звёзд.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становления астрофизики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центральная область, где проходят термоядерные реакции, создающие энергию для всей звезды.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излучения — слой, где энергия переносится за счёт фотонного излучения от ядра к поверхности.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Конвективная оболочка — внешний слой, где энергия транспортируется с помощью конвективных потоков к фотосфере.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 — видимая поверхность звезды, откуда излучается свет и тепло во внешний космос.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звезды: основные зоны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— главный фактор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звезды определяет её внутреннее давление и температуру, напрямую влияя на продолжительность жизни и возможные стадии развития.
</a:t>
            </a:r>
            <a:endParaRPr lang="en-US" sz="1127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 светимость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характеризует размер звезды, а светимость — количество энергии, излучаемой в секунду. Например, Солнце излучает примерно 3,8×10²⁶ ватт.
</a:t>
            </a:r>
            <a:endParaRPr lang="en-US" sz="1297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фотосферы влияет на цвет звезды и спектр излучения. У Солнца она около 5778 К, что соответствует жёлто-белому свечению.
</a:t>
            </a:r>
            <a:endParaRPr lang="en-US" sz="1297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параметры звёзд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Гидростатическое равновесие обеспечивает баланс между силой тяжести и внутренним давлением в любой точке звезды.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переноса энергии описывают процессы излучения и конвекции, через которые энергия перемещается от ядра к поверхности.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состояния связывает давление, температуру и плотность вещества, учитывая его термодинамические свойства.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строения звезды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ГР-диаграмма показывает зависимость светимости звезды от её температуры, выделяя главную последовательность — звёзды с устойчивым термоядерным синтезом.
</a:t>
            </a:r>
            <a:endParaRPr lang="en-US" sz="153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группы — гиганты и белые карлики — представляют поздние и конечные стадии развития различных звёзд.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Герцшпрунга—Рассела: классификация звёзд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молекулярное облако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межзвёздного вещества начинает сжиматься под действием собственной гравитации, меняется плотность и температура.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протозвезды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область облака нагревается, формируется плотное ядро — протозвезда, продолжается накопление массы.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и 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сжатии температура достигает миллионов градусов, запускается подготовка к термоядерным реакциям в центре.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термоядерного 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температуре около 10⁷ К активируются реакции термоядерного синтеза, и на свет появляется звезда главной последовательности.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сжатие: начало звёздной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количество звёзд — маломассивные, однако массивные звёзды играют ключевую роль в химическом обогащении Галактики.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звёзды редки, но именно они определяют динамику и эволюцию галактических процессов.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астрономических данных,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звёзд по массе в галактике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термоядерных реакций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ядрах маломассивных звёзд преобладает протон-протонный цикл, обеспечивающий стабильное выделение энергии.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массивных звёздах доминирует цикл CNO, при котором углерод и азот действуют катализаторами, ускоряя термоядерные реакции.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выделяемая ядерными реакциями, поддерживает гидростатическое равновесие и формирует элементы тяжелее водорода.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11291"/>
            <a:ext cx="3848986" cy="1325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физические параметры на разных стадиях жизни звезды, демонстрируя значительные изменения при переходе к этапу красного гиганта.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к красному гиганту масса остаётся почти неизменной, а радиус и светимость сильно увеличиваются.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 по эволюции звёзд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протозвезды, главной последовательности и красного гиганта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Маломассивные звёзды с массой меньше солнечной проходят долгий эволюционный путь, завершая его превращением в белого карлика после фаз стабильного горения водорода.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средней массы увеличиваются в размерах, переходя в красные гиганты, где происходят изменения в ядре и сброс внешних оболочек, что приводит к образованию белого карлика.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звёзды свыше 8 солнечных масс заканчивают жизнь катастрофическим взрывом сверхновой, в результате чего остаются нейтронные звёзды или чёрные дыры в зависимости от массы ядра.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пути эволюции определяются начальной массой звезды, что влияет на продолжительность существования, виды термоядерных реакций и итоговый конечный объект.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звёзд с разной массой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масса значительно сокращает время жизни, поскольку реакции протекают интенсивнее и быстрее истощают ядерное топливо.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обратная зависимость: чем больше масса звезды, тем короче её жизненный цикл, облегчая прогнозирование этапов эволюции.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масштабы эволюции звёзд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этапы развития звезды различной массы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эволюции звезды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вычислительные пакеты для моделирования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Программные инструменты, такие как MESA, позволяют подробно моделировать внутренние процессы звёзд, включая конвекцию и ядерные реакции. Используются сложные алгоритмы для воспроизведения реального поведения звёзд.
</a:t>
            </a:r>
            <a:endParaRPr lang="en-US" sz="1094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суперкомпьютеров в астрофизике
</a:t>
            </a:r>
            <a:pPr algn="l" indent="0" marL="0">
              <a:lnSpc>
                <a:spcPct val="100000"/>
              </a:lnSpc>
              <a:buNone/>
            </a:pPr>
            <a:r>
              <a:rPr lang="en-US" sz="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Высокопроизводительные вычисления обеспечивают возможность моделировать длительные этапы эволюции звёзд с высокой точностью, учитывая магнитные поля, вращение и вспышки, что недоступно при классических методах.
</a:t>
            </a:r>
            <a:endParaRPr lang="en-US" sz="1321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звёздной эволюции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900752"/>
            <a:ext cx="542108" cy="4336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876658"/>
            <a:ext cx="542108" cy="481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0246" y="1838242"/>
            <a:ext cx="488869" cy="55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достижения астросейсмологии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пульсаций звёзд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Астросейсмология позволяет регистрировать звуковые волны, распространяющиеся в недрах, выявляя слоистое строение и динамические процессы.
</a:t>
            </a:r>
            <a:endParaRPr lang="en-US" sz="1703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данных с моделями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миссии Kepler служат эталоном для проверки корректности теоретических моделей внутреннего строения звёзд.
</a:t>
            </a:r>
            <a:endParaRPr lang="en-US" sz="1768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химического состава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колебаний способствуют определению распределения элементов по глубинам, что важно для понимания процессов ядерного синтеза.
</a:t>
            </a:r>
            <a:endParaRPr lang="en-US" sz="16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системах звёзды могут обмениваться массой через аккреционные диски, что изменяет ход их эволюции и приводит к уникальным явлениям, включая катаклизмические вспышки.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моделирование систем типа нова и рентгеновских двойных позволяют изучать процессы перетекания вещества, влияющие на яркость и структуру звёзд.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двойных и кратных звёздных систем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цефеид и RR Лиры помогают понять пульсационные механизмы, используемые для измерения космических расстояний по изменению светимости.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магнетаров основано на моделях влияния мощных магнитных полей и внутренних неустойчивостей, приводящих к интенсивным электромагнитным вспышкам.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теории охватывают уникальные химические пропорции и физические процессы, расширяя представления о вариативности звёзд.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модели переменных и необычных звёзд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Трёхмерные модели и искусственный интеллект
</a:t>
            </a:r>
            <a:pPr algn="l" indent="0" marL="0">
              <a:lnSpc>
                <a:spcPct val="100000"/>
              </a:lnSpc>
              <a:buNone/>
            </a:pPr>
            <a:r>
              <a:rPr lang="en-US" sz="42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исследования ориентированы на 3D-моделирование и внедрение методов ИИ для интеграции больших наборов данных, что позволит детальнее представлять динамику и сложные взаимодействия внутри звёзд.
</a:t>
            </a:r>
            <a:endParaRPr lang="en-US" sz="1189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редких и экстремальных явлений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47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процессам коллапса сверхмассивных звёзд, механизмам сверхновых и прирождению гамма-всплесков, что требует расширения и совершенствования текущих моделей.
</a:t>
            </a:r>
            <a:endParaRPr lang="en-US" sz="133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моделирования звёздных процессов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миллиардов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— возраст Вселенной, определённый с помощью моделей звёздной эволюции и наблюдений.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ESA, 2022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служат фундаментом для датировки галактик и изучения их химической истории, что критично для современной космологии и поисков экзопланет.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моделей звёзд в астрофизике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наблюдений, теории и вычислений позволяет глубже понять процессы звёздной эволюции, влияющих на структуру космоса, и открывать новые горизонты в астрономии и физике.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2026-05-08T00:14:32Z</dcterms:created>
  <dcterms:modified xsi:type="dcterms:W3CDTF">2026-05-08T00:14:32Z</dcterms:modified>
</cp:coreProperties>
</file>