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Подтип Бесчерепные — особенности и значение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животных без черепа и позвоночника; ключевой представитель — ланцетник.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хордовые в биологии и истории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известны с XIX века и включают виды, как европейский ланцетник. Они важны для изучения эволюции и сравнительной анатомии хордовых.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рыбообразная с заострёнными концами, что облегчает жизнь в морском песке и служит характерной морфологической чертой бесчерепных.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бесчерепных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черепа и позвоночника компенсируется хордой — единственным осевым скелетом. Тело удлинённое, почти прозрачное, достигает до 8 см в длину.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생활 ланцетника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тело и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имеет небольшое прозрачное тело длиной от 5 до 8 см, что позволяет ему быть незаметным среди морского песка. Это помогает избегать хищников и эффективно фильтровать воду.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в песчаном субстрате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Обитая в морском песке, ланцетник выставляет вперёд голову и переднюю часть тела, наполняя глотку водой для питания. Такой образ жизни позволяет фильтровать пищу прямо из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ланцетника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делится на головной, туловищный и хвостовой отделы, хотя череп полностью отсутствует. Передняя часть содержит рот и щупальца для захвата пищи.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хвостового отдела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отдел сужается постепенно и заканчивается кожной складкой — хвостовым плавником, обеспечивающим маневренность и устойчивость при движении в песке.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скелета бесчерепных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скелета составляет хорда — эластичная структура, обеспечивающая опору и гибкость тела при движении.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окружена прочной соединительной тканью, придающей телу устойчивость и защиту без утяжеления костями.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костей и черепа отличает бесчерепных от позвоночных, подчёркивая их примитивное, но эффективное строение.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и мышечные структуры бесчерепных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однослойным эпителием с тонкой слизистой оболочкой, защищающей от внешних воздействий и способствующей скольжению в песке.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мускулатура позволяет ланцетнику быстро и эффективно закапываться в субстрат для защиты и питания.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кожей расположены миотомы — сегментированные мышечные пучки, обеспечивающие волнообразное движение тела.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Ритмичные сокращения миотомов создают плавные движения, важные для выживания в прибрежных условиях.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8476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21276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пищеварительного тракта и их функции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Ротовое отверстие и щупальца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Принимают пищу и определяют её размер, способствуя фильтрации и направлению частиц в пищеварительный тракт.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с жаберными щелями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Фильтрует пищу из воды, задерживая органические частицы и выводя излишки воды наружу.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Печёночный вырост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химическом расщеплении пищи и всасывании питательных веществ, облегчая пищеварение.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движения пищи в организме бесчерепных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от захвата до выведения в ланцетнике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Фильтрационный способ питания ланцетника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Переваривание происходит в пищеварительном тракте, где питательные вещества усваиваются, а непереваренные остатки выводятся через анальное отверстие.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захватывает мелкие частицы пищи с помощью ротовых щупалец, направляя их в глотку для отделения пищевых веществ от воды.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у бесчерепных происходит через тонкую кожу и жаберные щели, расположенные в глотке. Эти щели обеспечивают поток воды, насыщенной кислородом.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не только способствуют дыханию, но и участвуют в фильтрации воды, помогая отделять кислород и выводить углекислый газ.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бесчерепных отсутствуют специальные дыхательные пигменты; кислород транспортируется кровяной жидкостью непосредственно к тканям.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жаберные щели и кожное газообменивание у бесчерепных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представлена системой нефридиев — тонких трубчатых органов, которые удаляют из организма избыток жидкости и вредные вещества.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у бесчерепных и их функции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нефридий состоит из извитой трубки, открывающейся наружу и собирающей продукты обмена из полости тела для вывода.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выделительной системы у бесчерепных сходно с системами кольчатых червей, что указывает на эволюционные связи между группами.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удаление ненужных веществ помогает поддерживать внутренний гомеостаз, обеспечивая стабильность состава среды тела.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состоит из нервной трубки с ограниченным числом клеток, что отражает примитивный уровень организации бесчерепных.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 бесчерепных, 2020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сотен клеток
</a:t>
            </a:r>
            <a:endParaRPr lang="en-US" sz="5428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нервную трубку, отвечающую за примитивную чувствительность и координацию движений.
</a:t>
            </a:r>
            <a:endParaRPr lang="en-US" sz="22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" y="0"/>
            <a:ext cx="42946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1608" y="3078187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развивается свободно плавающая личинка — амфибластула, которая впоследствии трансформируется в взрослое животное, завершая жизненный цикл.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701700" y="1799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 бесчерепных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5401608" y="1889063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имеют парные гонады, размножаются преимущественно раздельнополыми особями. Оплодотворение происходит в воде, где выпуск семени и икры сопровождает внешний процесс.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и условия обитания бесчерепных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ареалов ланцетников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живут в морях Европы и Азии, включая Чёрное и Японское моря. Они предпочитают песчаные, чистые участки прибрежных мелководий с умеренной температурой воды.
</a:t>
            </a:r>
            <a:endParaRPr lang="en-US" sz="1079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Мелководья с богатым кислородом и песчаным дном — идеальное место для бесчерепных. Здесь они частично зарываются в грунт, защищаясь и добывая пищу.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по континентам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бесчерепные не только в Европе, но и в прибрежных водах Китая и Японии, демонстрируя широкий ареал, продиктованный условиями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фильтраторы, бесчерепные очищают морскую воду от микроскопических организмов и органических частиц, поддерживая качество среды обитания.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значение бесчерепных в природе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входят в пищевые цепочки, служа пищей для рыб и беспозвоночных хищников, тем самым участвуя в природном балансе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лабораториях бесчерепные используются как модельные животные для изучения эволюции и биологии хордовых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и эволюционное прошлое бесчерепных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древние организмы стали важным звеном в эволюции, заложив фундамент происхождения современных позвоночных животных.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остатки, например Pikaia gracilens, доказывают существование бесчерепных более 500 миллионов лет назад, что относят их к древнейшим хордовым.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бесчерепных для эволюционной биологии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бесчерепных помогает понять процесс формирования позвоночника и других хордовых структур у позвоночных животных.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показывают гомологию генов, участвующих в формировании органов и тканей у разных групп хордовых.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эмбрионального развития бесчерепных и позвоночных выявляет общие этапы и механизмы эволюционного процесса.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служат моделью для анализа эволюционных переходных форм, связывая беспозвоночных и позвоночных в единую цепь развития.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востребованы в лабораторных экспериментах, а также как индикаторы состояния морских экосистем благодаря своей чувствительности к изменениям окружающей среды.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применения бесчерепных в биологии, 2022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50 лет
</a:t>
            </a:r>
            <a:endParaRPr lang="en-US" sz="6441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используются в научных исследованиях в качестве моделей для изучения развития и экологии хордовых животных.
</a:t>
            </a:r>
            <a:endParaRPr lang="en-US" sz="19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бесчерепных для науки и экосистем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представляют собой важную ступень эволюции, связывающую различные группы животных. Их роль в экологии и науке способствует глубокому пониманию биологического разнообразия и развития хордовых.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2026-05-09T15:13:58Z</dcterms:created>
  <dcterms:modified xsi:type="dcterms:W3CDTF">2026-05-09T15:13:58Z</dcterms:modified>
</cp:coreProperties>
</file>