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числа: что они показывают и зачем нужны в 5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точно описывать части целого и решать реальные задачи.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вокруг нас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появились из практической потребности делить предметы, время и величины на равные части. Сегодня они нужны в рецептах, измерениях, расписаниях, спорте и скидках.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определение обыкновенной дроби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запись обыкновенной дроби, где верхнее число показывает взятые части, а нижнее — на сколько частей разделили целое.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записывают долю целого, когда нужна точность. Знаменатель не может быть нулём: деление на ноль невозможно.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a/b
</a:t>
            </a:r>
            <a:endParaRPr lang="en-US" sz="9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и знаменатель на рисунке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сообщает, сколько равных частей взяли. Если изображён круг, полоска или набор предметов, по числителю видно количество закрашенных частей.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показывает часть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показывает, на сколько равных частей разделили целое. При одинаковом числителе дробь с меньшим знаменателем больше, потому что каждая часть крупнее.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показывает деление целого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дробей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дробь меньше единицы: её числитель меньше знаменателя, поэтому она показывает только часть целого.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дробь не меньше единицы: числитель равен знаменателю или больше его, значит, целое уже набрано полностью или с избытком.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дробь записывается с запятой. Она особенно удобна в измерениях, деньгах и таблицах, потому что легко читается и сравнивается.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число состоит из целой и дробной части. Такая запись удобна, когда нужно сразу увидеть количество целых единиц и остаток.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часть единицы, поэтому удобно видеть различие между дробями без вычислений.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одинаковом числителе увеличение знаменателя уменьшает долю целого.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долей целого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математики; значения дробей 1/2, 1/3, 1/4, 1/5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дроби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используют при сокращении дробей и при приведении к общему знаменателю. Без него трудно сравнивать и складывать дроби с разными знаменателями.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равную дробь, числитель и знаменатель умножают или делят на одно и то же число. Значение дроби при этом не меняется.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дроби обозначают одну и ту же часть целого, хотя записаны по-разному. Например, половину можно записать как 1/2, 2/4 или 4/8.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дробей между 0 и 1 помогает увидеть их порядок и сравнить значения.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дробь к 1, тем она больше; 1/4 меньше 1/2, а 5/6 больше 3/4.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математики; расположение дробей на числовой прямой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на числовой прямой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правило сравнения дробей с одинаковым знаменателем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больше, чем 1/8, потому что в числителе указано больше равных частей.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знаменатели одинаковые, сравнение сводится к числителям. Это удобно при работе с одинаково разделёнными фигурами и величинами.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3/8
</a:t>
            </a:r>
            <a:endParaRPr lang="en-US" sz="9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на примере приведения дробей к общему знаменателю.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с разными знаменателями: алгоритм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дроби помогают в быту: от кухни до линейки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рецепте указано 1/2 стакана муки или 3/4 стакана молока, это помогает взять ровно столько, сколько нужно. Дробь показывает не приблизительное, а точное количество ингредиента. Так блюдо получается одинаковым каждый раз.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Мука и молоко по частям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линейке дроби помогают увидеть деления между целыми сантиметрами: 1/4, 1/2 и 3/4. Благодаря этому можно измерять длину точнее, чем только целыми числами. Маленькие деления делают измерение понятным и аккуратным.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Метки на линейке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встречаются не только в учебнике, но и в повседневных делах. Они нужны, когда делят продукт, отмеряют жидкость или измеряют расстояние. Без дробей трудно было бы записать часть целого коротко и без ошибки.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расчёт в магазине и дома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выполняют сложение и вычитание дробей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одинаковые ли знаменатели у дробей. Если они равны, работа идёт быстрее: складывают или вычитают только числители.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Смотрят на знаменатели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знаменатели разные, дроби приводят к общему знаменателю. После этого обе записи показывают одинаковые по размеру части целого.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Находят общий знаменатель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уже одинаковые, выполняют действие над числителями. Знаменатель остаётся прежним, потому что размер части не меняется.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Складывают или вычитают числители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Полученный результат сравнивают с исходными дробями и, если нужно, сокращают. Это помогает заметить ошибку и записать ответ в удобном виде.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Проверяют ответ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удобны, когда нужно сравнить части одного целого в повседневных данных, например в скидках или результатах опросов.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доля, тем выше процент: дроби и проценты показывают одну и ту же часть целого разными способами.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 проценты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темы «Дробные числа»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дробь имеет числитель не меньше знаменателя, поэтому она показывает один целый предмет или больше. Например, 7/4 означает больше одного целого.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между этими формами помогает в измерениях, где результат может быть чуть больше целого. Это удобно при работе с длиной, временем и массой.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число удобно читать и понимать, когда нужно отделить целую часть от дробной. Запись 1 3/4 сразу показывает, что есть один целый и ещё три четверти.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дроби и смешанные числа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и записывают десятичные дроби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793650" y="16456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Ставят запятую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дробь записывается через запятую: 0,5; 2,75; 4,03. Запятая отделяет целую часть от дробной.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793650" y="26590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Определяют разряд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цифра после запятой показывает десятые, вторая — сотые, третья — тысячные. По разряду легко понять, какая это часть числа.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1793650" y="36724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Связывают с обыкновенной дробью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0,5 — это 5/10, а 0,25 — это 25/100. Такая запись особенно удобна в деньгах, измерениях и таблицах.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отрезок показывает, что дроби можно располагать в строгом порядке от меньшего к большему.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лежат между 0 и 1, а расстояние до единицы помогает понять, какая дробь больше.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 единица на числовом отрезке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темы «Дробные числа»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дробей нельзя складывать знаменатели. В записи 1/3 + 1/3 получаем 2/3, потому что складываются только числители при одинаковом знаменателе.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рисунке, на числовой прямой и с помощью оценки размера помогает заметить ошибку раньше, чем она попадёт в ответ.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числитель и знаменатель или читают дробь как два отдельных числа. Полезно помнить: сверху — сколько взяли, снизу — на сколько частей делили.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сравнивать дроби только по числителям. Дроби 3/8 и 3/5 имеют одинаковый числитель, но разные знаменатели, поэтому значения у них разные.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дробями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дроби каждый день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разные ситуации, где дроби помогают записать точную часть целого.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сферах дроби нужны для точности: они помогают измерять, сравнивать и рассчитывать часть от целого без грубого округления.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«Дробные числа»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с дробями связывает рисунок, запись и вычисление. Ребёнок учится переводить наглядную модель в математический ответ и проверять его смысл.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сравнивать величины и записывать результат измерения точнее целого числа. Поэтому дроби часто встречаются в чертежах, таблицах и практических заданиях.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позволяют делить целое на равные части и находить, сколько частей нужно взять. Это удобно в задачах про еду, время, длину и распределение предметов.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дроби помогают решать задачи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числа помогают описывать не только целое, но и его части: половины, четверти, десятые доли и другие значения. В 5 классе это основа для точных вычислений и повседневных задач.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— язык точных частей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2026-05-24T12:28:11Z</dcterms:created>
  <dcterms:modified xsi:type="dcterms:W3CDTF">2026-05-24T12:28:11Z</dcterms:modified>
</cp:coreProperties>
</file>