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и Центральная Африка: регион природных контрастов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океана до лесов и саванн — регион удивляет контрастами природы и 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у океана и у экватора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Африка тянется вдоль Атлантики, а Центральная — ближе к экватору и бассейну Конго. Вместе они объединяют десятки стран, сотни народов и более 500 миллионов жителей.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Африка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заметны Нигерия, Гана, Сенегал, Кот-д’Ивуар, Мали и Буркина-Фасо. Эти страны связаны общими транспортными путями, торговлей и соседством с Атлантическим океаном.
</a:t>
            </a:r>
            <a:endParaRPr lang="en-US" sz="1411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Африка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части региона расположены Камерун, Чад, Габон, Республика Конго, ДР Конго и Центральноафриканская Республика. Их объединяют речные системы, леса и сходные природные условия.
</a:t>
            </a:r>
            <a:endParaRPr lang="en-US" sz="1405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объединения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государства входят в региональные союзы и экономические сообщества. Они помогают согласовывать правила торговли, улучшать дороги и упрощать перемещение людей и товаров между соседними странами.
</a:t>
            </a:r>
            <a:endParaRPr lang="en-US" sz="132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мозаика
</a:t>
            </a:r>
            <a:pPr algn="l" indent="0" marL="0">
              <a:lnSpc>
                <a:spcPct val="100000"/>
              </a:lnSpc>
              <a:buNone/>
            </a:pPr>
            <a:r>
              <a:rPr lang="en-US" sz="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региона отражают сложную историю и разнообразие народов. Поэтому на карте рядом находятся как крупные государства, так и сравнительно небольшие страны с разными языками и традициями.
</a:t>
            </a:r>
            <a:endParaRPr lang="en-US" sz="1365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на политической карте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населённые страны региона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усиливает нагрузку на транспорт, школы, жильё и городскую инфраструктуру.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 заметно опережает соседей, а крупные страны региона образуют огромный рынок труда и потребления.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стран, World Bank / UN, 2023–2024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Сахель: земля между пустыней и саванной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региона тянется Сахель — сухая полоса, где растительность низкая и разреженная. Здесь часто дуют горячие ветры, а дождей мало, поэтому пейзаж выглядит особенно суровым и открытым.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Саванна: широкие травянистые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раскинулись саванны с высокой травой, отдельными деревьями и большими пастбищами. В сезон дождей они зеленеют, а в сухой период становятся золотистыми и особенно хорошо показывают ритм африканской природы.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Конго: влажный зелёный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районе бассейна Конго природа совсем иная: здесь круглый год тепло, влажно и густо. Лес образует почти сплошной зелёный покров, где высокие деревья скрывают свет и создают ощущение тропической глубины.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природные зоны на одном материке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от Сахеля до экватора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температура, влажность и количество осадков при движении с севера на юг.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южнее, тем больше влаги: от засушливого Сахеля к влажным экваториальным лесам.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климатических особенностей региона по школьным географическим картам
</a:t>
            </a:r>
            <a:endParaRPr lang="en-US" sz="134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 хозяйство людей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природными зонами и основными занятиями населения Западной и Центральной Африки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34516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34516"/>
            <a:ext cx="310200" cy="248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культурные традиции региона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живут йоруба, хауса, игбо, фульбе и многие народы банту. Такое разнообразие делает быт, традиции и местные обычаи очень непохожими от страны к стране.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танец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танцы и ритм занимают важное место в жизни людей. Праздники, семейные события и общественные встречи часто сопровождаются песнями, барабанами и выразительными движениями.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государствах официальными стали французский, английский или португальский языки. Это связано с колониальным прошлым и помогает людям из разных этнических групп общаться в школах и учреждениях.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 устное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ткани, маски и устные предания передают историю общин. Через них сохраняются память о предках, местные легенды и представления о красоте, которые передаются из поколения в поколение.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которые быстро меняют регион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Лагос, Абиджан, Дуала и Киншаса растут благодаря портам, рынкам и деловым центрам. Через них проходят товары, люди и услуги, связывающие внутренние районы с мировыми рынками.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сосредоточены университеты, банки, школы и транспортные узлы. Поэтому сюда приезжают молодые люди, которым нужны образование, работа и больше возможностей для будущего.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обычно очень насыщенная: многоэтажные дома, тесные кварталы, оживлённые улицы и крупные рынки. Такая плотность показывает, как быстро увеличивается число жителей.
</a:t>
            </a:r>
            <a:endParaRPr lang="en-US" sz="1419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со старыми кварталами появляются современные деловые зоны и новые дороги. Они помогают городам развиваться, но одновременно требуют более сильной инфраструктуры и грамотного планирования.
</a:t>
            </a:r>
            <a:endParaRPr lang="en-US" sz="12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товары экспорта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товары идут прежде всего за пределы Африки, обеспечивая валютные поступления и рабочие места в добыче и сельском хозяйстве.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региона опирается на сырьё, поэтому доходы зависят от мировых цен и спроса на ресурсы.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структура по основным экспортным товарам стран региона, на основе данных World Bank и UN Comtrade, 2023–2024
</a:t>
            </a:r>
            <a:endParaRPr lang="en-US" sz="12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один из крупнейших лесных массивов Земли, важный для климата, воды и жизни людей.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Congo Basin Forests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3,7 млн км²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занимает лесной бассейн Конго, который помогает регулировать климат и сохранять огромный запас природных богатств.
</a:t>
            </a:r>
            <a:endParaRPr lang="en-US" sz="5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773685"/>
            <a:ext cx="4206300" cy="1342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экономики отдельных стран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природные ресурсы и климат влияют на хозяйство стран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 региона сильно различается, но почти везде заметна зависимость от сырья, природных условий и внешнего спроса.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 country overviews; Encyclopaedia Britannica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492" y="1798621"/>
            <a:ext cx="279037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6923" y="2186677"/>
            <a:ext cx="279037" cy="31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510" y="2186677"/>
            <a:ext cx="279037" cy="31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9992" y="1798621"/>
            <a:ext cx="279037" cy="318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порты и торговые связи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ворота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Лагос, Абиджан, Дуала и Ломе служат главными портами региона. Через них идут нефтяные грузы, сельскохозяйственная продукция, древесина и промышленный импорт.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пути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 и Конго помогают перевозить людей и товары в глубь материка, где автомобильные дороги развиты неравномерно. Для многих поселений река остаётся самым удобным путём сообщения.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торговля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активно торгуют с Европой, Азией и Америкой. На экспорт идут какао, металлы, нефть и лес, а на импорт — техника, топливо и товары повседневного спроса.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рынков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 соединяют порты, столицы и соседние государства. Чем лучше дороги и логистика, тем быстрее товары попадают на рынки и тем больше возможностей для бизнеса.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региона и пути их решения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и социальные трудности влияют на жизнь людей и какие меры помогают снизить их последствия.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саванн и лесов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открытых саваннах живут слоны, жирафы, антилопы и львы. Здесь животным легче находить траву и воду в сезон дождей, но во время засухи им приходится мигрировать.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бассейна Конго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влажных лесах обитают гориллы, шимпанзе и леопарды. Густая растительность даёт укрытие, но делает жизнь животных зависимой от сохранности леса и тишины в их среде.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 заповедники помогают сохранять редкие виды и защищать их от браконьерства. Такие территории важны не только для животных, но и для будущего туризма.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 поддерживает экологическое равновесие, чистоту воды и почв. Если исчезают леса и саванны, страдают не только животные, но и люди, живущие рядом.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усиливает спрос на жильё, транспорт и коммунальные услуги, поэтому планирование становится одной из главных задач местных властей.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в регионе идёт устойчиво: города становятся центрами работы и услуг, но одновременно усиливают нагрузку на инфраструктуру.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DESA, World Urbanization Prospects 2024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связи и колониальное прошлое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колониального раздела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региона существовали разные государства, торговые пути и культурные центры. Народы взаимодействовали между собой через обмен товарами, знаниями и традициями.
</a:t>
            </a:r>
            <a:endParaRPr lang="en-US" sz="1259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разделили регион на колонии и провели границы, которые часто не учитывали расселение народов. Это стало источником будущих споров.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получения независимости новые государства сохранили многие колониальные административные правила, школьные системы и официальные языки, что заметно до сих пор.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видно в политической карте, языке делопроизводства и связях с бывшими метрополиями. Одновременно страны региона укрепляют собственную региональную кооперацию.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региона и их значение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помогают людям получать воду, выращивать культуры и связывать между собой удалённые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поддерживают жизнь в засушливых и влажных районах, а также соединяют сельские территории с городами и портами.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Britannica; Encyclopaedia of World Geography; CIA World Factbook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20974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вклад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поставляет значительную часть африканской нефти, какао, металлов и древесины. Эти ресурсы влияют на доходы государств и на цены товаров далеко за пределами региона.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20974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региона живут сотни миллионов людей, поэтому здесь огромный спрос на продукты, транспорт, жильё и услуги. Это делает регион важным центром торговли и занятости.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23199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языки, традиции и ремёсла Западной и Центральной Африки известны далеко за пределами континента. Культурное разнообразие помогает сохранять историческую память народов.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23199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бассейна Конго и саванны помогают регулировать климат, сохранять воду и поддерживать биоразнообразие. От их состояния зависит не только регион, но и вся Африка.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1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Западная и Центральная Африка важны для материка
</a:t>
            </a:r>
            <a:endParaRPr lang="en-US" sz="214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регионе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и Центральная Африка сочетают богатые ресурсы, большую численность населения и яркое культурное разнообразие. Их развитие зависит от образования, инфраструктуры, охраны природы и умного использования богатств.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2026-06-02T14:56:38Z</dcterms:created>
  <dcterms:modified xsi:type="dcterms:W3CDTF">2026-06-02T14:56:38Z</dcterms:modified>
</cp:coreProperties>
</file>