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политическая карта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границы менялись веками: через войны, договоры и объединения.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континент частых перемен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сравнительно небольшой территории веками соседствовали сильные державы, древние столицы и смешанные по составу регионы. Поэтому политическая карта Европы особенно часто менялась под влиянием войн, династий, религии и национальных движений.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Рима к раннесредневековым королевствам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создал дороги, города и административную систему, которые надолго задали основу европейского пространства и представления о единой власти.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открыло путь новым королевствам на её территории, где власть стала более локальной и менее устойчивой.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варваров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Франки, вестготы, остготы и англосаксы сформировали первые политические центры ранней Европы, опираясь на военную силу и традиции племенной знати.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раздробленности церковь и местная аристократия стали важными опорами власти, влияя на управление и легитимность правителей.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Европа: мозаика владений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XI–XIV веков состояла из королевств, герцогств, княжеств, графств и вольных городов, между которыми не существовало стабильных и чётких границ.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будущей Германии она объединяла сотни самостоятельных владений, поэтому политическая раздробленность здесь сохранялась особенно долго и была очень глубокой.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Италия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территории долго оставались разделёнными между местными правителями и городскими центрами, а процесс централизации шёл медленно и неравномерно.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выглядела как сложная мозаика, где власть зависела не только от территории, но и от династий, привилегий и союзов.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раскол и усиление государств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Европа разделилась на католические и протестантские земли, а религиозный выбор всё чаще становился вопросом не только веры, но и политической лояльности.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1618–1648 годов особенно тяжело ударил по Центральной Европе, разрушив населённые районы, хозяйство и прежние политические связи между многими землями.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1648 года закрепил право государств самостоятельно решать внутренние и внешние вопросы, усилив значение суверенитета в европейской политике.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вместо силы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переговоры, союзы и баланс интересов стали не менее важны, чем армия, а карта Европы начала меняться уже через систему договоров.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европейские державы XVIII–XIX веков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XVIII–XIX веков именно империи определяли политический порядок Европы и контролировали ключевые регионы континента.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державы задавали баланс сил: одни удерживали многонациональные территории, другие накапливали потенциал для будущего объединения.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сравнительная схема по материалам школьного курса истории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и перекройка Европы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Переустройство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укрепил централизованную власть и распространил новые административные принципы, что заставило соседние государства пересматривать собственные порядки и армию.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1799–1815 годах Франция контролировала значительную часть Европы, а завоёванные и зависимые территории переживали политические и правовые изменения.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1814–1815 годах европейские державы стремились восстановить равновесие и не допустить нового господства одной страны над остальным континентом.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возникали новые государства в XIX веке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национального движения к созданию государств в Европе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как сила изменения границ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Чехи, словаки, сербы, венгры, поляки, итальянцы и другие народы усиливали требования автономии, а затем и собственной государственности.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связывал право на государство с общим языком, культурой и исторической памятью, превращая эти признаки в политический аргумент.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 со смешанным населением одна и та же земля могла считаться важной сразу для нескольких народов, что делало границы особенно конфликтными.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идеи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самоопределению нередко сталкивалось с интересами соседних держав, поэтому национальный вопрос в Европе часто решался не только идеями, но и силой.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14054"/>
            <a:ext cx="3856200" cy="142339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Первой мировой войны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карта Европы изменилась сразу по нескольким направлениям: исчезли старые империи, появились новые государства и были пересмотрены границы.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сокращение крупных империй и рост числа национальных государств, но новые границы часто оставались спорными.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и итоги Первой мировой войны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Межвоенная Европа: нестабильные границы и новые споры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1919 года многие рубежи были проведены по дипломатическим решениям, а не по расселению народов. Из-за этого в новых государствах и пограничных регионах сохранялись сильные этнические и политические противоречия.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Судеты, Данциг, Трансильвания и балканские районы стали предметом конфликтов между соседними странами. Эти территории имели стратегическое значение, а их население часто было смешанным по языку, культуре и самоидентификации.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радикализация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1929 года усилил безработицу, социальное недовольство и доверие к авторитарным движениям. На этом фоне идеи реванша и пересмотра послевоенных договоров приобрели широкую поддержку.
</a:t>
            </a:r>
            <a:endParaRPr lang="en-US" sz="1092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межвоенного периода держалась на компромиссах, которые плохо выдерживали давление экономических и национальных конфликтов. Поэтому политическая карта Европы оставалась нестабильной и уязвимой к новому переделу.
</a:t>
            </a:r>
            <a:endParaRPr lang="en-US" sz="10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 новый передел Европы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меняют карту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1939–1945 годов разрушили прежние границы почти на всём континенте. Оккупации, аннексии и продвижение армий делали карту Европы подвижной, а многие линии границ существовали лишь до следующего наступления.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Германия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итогам войны Польша была смещена на запад, а Германия лишилась значительных территорий. Эти решения изменили не только линии на карте, но и состав населения в целых регионах Центральной Европы.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закрепление рубежей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восточноевропейские границы были зафиксированы при решающем участии стран-победительниц. Так новая карта Европы стала частью послевоенного порядка, в котором безопасность и политическое влияние оказались важнее довоенных претензий.
</a:t>
            </a:r>
            <a:endParaRPr lang="en-US" sz="10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Европа после 1945 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континент оказался разделён не только границами, но и политическими моделями, военными союзами и экономическими системами.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раздел Европы закрепился институционально, а затем исчез вместе с распадом восточного блока.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НАТО и Организации Варшавского договора; 1949, 1955, 1991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 ослабление старых империй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начали терять контроль над колониями в Азии и Африке. Это сокращало их прежние имперские ресурсы и заставляло переосмысливать внешнюю политику.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деколонизации ускорился, а новые государства получали международное признание. Метрополии постепенно переходили от имперского управления к партнёрству, торговле и дипломатии.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1970-х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колоний закрепило приоритет национального суверенитета и международного права. Для Европы это означало конец старой имперской эпохи и рост значения межгосударственного сотрудничества.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социалистической системы в конце XX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политических и экономических событий в Восточной и Центральной Европе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Европы после 1991 года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из каких государственных образований возникли новые страны и когда они были провозглашены.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появились двумя основными путями: через распад Югославии и через распад СССР.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распада Югославии и СССР; 1991 год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 и уменьшение роли внутренних границ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Союза сопровождался развитием Шенгенской зоны и единого рынка, что облегчило повседневные контакты между жителями разных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интеграция, тем меньше значение внутренних границ в жизни людей и экономике Европы.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Европейского союза; 1957–2023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конфликты и спорные территории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Косово остаётся предметом международных разногласий: часть государств признаёт его независимость, а часть считает вопрос открытым. Это показывает, что признание и фактический контроль не всегда совпадают.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Приднестровье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Приднестровье существует как территория с особым политическим статусом и собственными структурами власти, но без широкого международного признания. Подобные случаи усложняют понимание границ в Восточной Европе.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Абхазия и Южная Осетия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Абхазия и Южная Осетия связаны с конфликтами вокруг суверенитета, международного признания и реального контроля над территорией. Такие споры сохраняют напряжённость в регионе и влияют на дипломатические отношения.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Российско-украинская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начавшаяся в 2014 году и резко обострившаяся в 2022 году, затронула вопросы границ, безопасности и статуса оккупированных территорий. Она стала одним из ключевых кризисов современной Европы.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политическая карта Европы не бывает полностью завершённой. Исторические претензии, право на самоопределение и международное право могут давать разные ответы на один и тот же спор.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карту Европы сегодня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границы опираются на договоры, признание государств и нормы международного права. Именно эти правила помогают удерживать стабильность, даже когда между странами сохраняются противоречия.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и НАТО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европейских и атлантических структурах укрепляет сотрудничество, общие стандарты и систему безопасности. Для многих стран это стало важнее прежнего соперничества за территории.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 и изменение численности населения влияют на рынок труда, политические предпочтения и региональные различия. Из-за этого карта Европы остаётся не только географической, но и социальной.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энергии, транспортные коридоры и защита инфраструктуры напрямую связаны с внешней политикой. Поэтому даже устойчивые границы не отменяют взаимной зависимости европейских государств.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 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идентичности сохраняются рядом с интеграционными процессами. Европа развивается как пространство, где национальный суверенитет сочетается с участием в общих международных механизмах.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история границ, которые постоянно менялись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Европы менялась из-за империй, войн, национальных движений и интеграции. Её главная особенность — сочетание устойчивых государств, исторической памяти и постоянного поиска нового баланса сил.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2026-06-02T23:30:07Z</dcterms:created>
  <dcterms:modified xsi:type="dcterms:W3CDTF">2026-06-02T23:30:07Z</dcterms:modified>
</cp:coreProperties>
</file>