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дыхания: как воздух помогает нам жить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воздуха по нашему телу и секреты дыхания.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дышать каждый день
</a:t>
            </a:r>
            <a:endParaRPr lang="en-US" sz="3560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дышим постоянно, даже когда спим. С воздухом в организм приходит кислород — он нужен клеткам для работы, роста и движения. А ненужный углекислый газ выходит наружу с выдохом.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— первый помощник дыхания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первым встречает воздух и направляет его в дыхательные пути. Здесь он не просто проходит дальше, а сразу начинает очищаться, чтобы в лёгкие попадало меньше лишних частиц.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для воздуха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носу воздух становится теплее и влажнее. Так он лучше подходит для лёгких, ведь слишком холодный и сухой воздух может раздражать дыхательные пути.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Согревание и увлажнение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волоски и слизь в носовой полости ловят пыль, сажу и другие частички. Получается очень полезный природный фильтр, который работает без батареек и кнопок.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от пыли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носу дыхание становится мягче и безопаснее. Он помогает организму не пропускать в глубину дыхательной системы то, что может мешать и раздражать её.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защита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носовая полость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разделена перегородкой на правую и левую части. Это помогает воздуху проходить по своему пути и делает строение носа аккуратным и удобным.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половинки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Околоносные пазухи находятся рядом с носовой полостью. Они уменьшают вес черепа и влияют на то, как звучит голос, добавляя ему особое звучание.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Пазухи рядом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носовой полости покрыты слизистой оболочкой с мелкими сосудами. Они помогают согревать воздух, чтобы он поступал в дыхательные пути уже более подходящим для организма.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оболочка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— общий путь для воздуха и пищи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соединяет носовую и ротовую полости с гортанью и пищеводом. Через неё проходят и воздух, и пища, но дальше каждый из них выбирает свой путь.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переход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3154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глотания надгортанник закрывает вход в дыхательные пути. Это маленькая, но очень важная защита: еда не попадает в трахею и не мешает дыханию.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23154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защита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05299" y="2140169"/>
            <a:ext cx="2682000" cy="13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работает как удобный перекрёсток. Она помогает организму не перепутать дорогу для воздуха и пищи, чтобы всё шло точно и безопасно.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105299" y="1552583"/>
            <a:ext cx="26820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 без путаницы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900" y="2017307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1125" y="2017307"/>
            <a:ext cx="2887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47240"/>
            <a:ext cx="452400" cy="402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и голос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Гортань расположена в верхней части шеи и помогает нам говорить. Когда через неё проходит воздух, голосовые связки начинают колебаться и создают звук, словно маленькие струны.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звука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голосовые связки короче и тоньше, чем у взрослых. Поэтому их голос обычно звучит выше и звонче, а иногда и совсем по-детски весело.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 детей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речь получалась чёткой, нужен спокойный выдох. Воздух помогает голосовым связкам работать, а язык, губы и нёбо делают слова понятными для слушателя.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 воздух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воздуха внутри организма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воздух проходит через органы дыхания и где происходит главный обмен газов.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16–20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хрящевых полуколец удерживают трахею открытой при каждом вдохе и выдохе.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человека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трубка не спадает и воздух свободно проходит к бронхам.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 бронхиолы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тонкие веточки называются бронхиолами. Они подводят воздух к множеству альвеол, где уже начинается главный обмен газов. Благодаря такой сети воздух доходит почти до каждого уголка лёгких.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дорожки к альвеолам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делится на два главных бронха, и воздух отправляется в правое и левое лёгкое. Дальше путь напоминает ветвящееся дерево: крупные ветки переходят в тонкие, а затем совсем в крошечные ходы.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внутри груди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— главный орган дыхания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есть правое и левое лёгкое. Правое немного больше и состоит из трёх долей, а левое меньше и имеет две доли. Так в груди помещается всё очень аккуратно.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лёгких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защищает лёгкие от ударов и помогает им двигаться при дыхании. Она словно прочный дом, который бережёт самый важный дыхательный аппарат.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мягкие, но упругие: они легко расширяются при вдохе и снова уменьшаются при выдохе. Это помогает воздуху постоянно входить и выходить без лишних усилий.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упругие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и газообмен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Альвеолы похожи на миллионы крошечных мешочков с воздухом. Из-за их огромного числа поверхность лёгких становится очень большой, и обмен газов идёт быстро и удобно.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пузырьки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очень тонкие стенки альвеол кислород легко переходит в кровь. Затем кровь разносит его по всему телу, чтобы клетки могли работать без остановки.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 кровь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используют кислород, они выделяют углекислый газ. Он возвращается с кровью в лёгкие, попадает в альвеолы и выходит из организма при выдохе.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наружу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вдыхаем и выдыхаем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3077875"/>
            <a:ext cx="38910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расширяется, а лёгкие заполняются воздухом. В организм поступает кислород, который нужен клеткам для работы, роста и движения.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491275" y="3077875"/>
            <a:ext cx="38910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немного сужается, и воздух выходит наружу. Вместе с ним удаляется углекислый газ, который организму уже не нужен.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— сильный помощник дыхания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находится под лёгкими и отделяет грудную полость от живота. Это сильная мышца, которая помогает дыханию почти каждую секунду, даже когда мы не думаем об этом.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под лёгкими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диафрагма сокращается, она опускается вниз. В грудной клетке становится больше места, воздух легко входит в лёгкие, и начинается вдох.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вдохнуть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диафрагма расслабляется, она поднимается вверх. Объём грудной клетки уменьшается, воздух выходит наружу, и выдох становится спокойным и ровным.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выдохнуть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пути: маленькая служба уборки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попадает в дыхательные пути, его встречают слизь и реснички. Они словно внимательные сторожа: ловят пылинки, дым и микробы, не давая им пройти дальше. Потом всё лишнее осторожно выводится наружу.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Сторожа у входа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движутся очень дружно, как маленькая команда уборщиков. Они подталкивают слизь вверх, к выходу из дыхательных путей, чтобы организм мог избавиться от вредных частиц без лишнего шума и кашля.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чистка внутри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получает кислород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и крови: от альвеол к клеткам и обратно к лёгким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органы дыхания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проветривание комнаты и движение на улице помогают дыхательной системе работать легче. Чистый воздух особенно полезен, когда хочется бодрости и хорошего настроения.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дыма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очень вреден для лёгких и раздражает дыхательные пути. Лучше держаться подальше от дыма и просить взрослых не курить рядом.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снижает риск попасть микробам на нос и горло. Это простое правило помогает реже болеть и поддерживает здоровье дыхательных путей.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при недомогании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кашель, болит горло или стало трудно дышать, нужен отдых и помощь взрослого. Не стоит терпеть и играть через силу.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вредно для лёгких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 раздражает дыхательные пути и мешает им очищаться. Даже рядом с курящим человеком лёгким приходится работать в тяжёлых условиях.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Табачный дым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выхлопы и грязный воздух попадают в дыхательные пути и вызывают кашель. Ресничкам труднее убирать такие частицы, поэтому воздуху нужен чистый путь.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грязный воздух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холодный или сухой воздух может неприятно щекотать горло и нос. В такую погоду полезно дышать спокойно, а на улице одеваться по погоде.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и сухой воздух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речь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проходит через гортань, голосовые связки начинают вибрировать. Так появляется звук, без которого невозможно говорить, петь и читать вслух.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даёт голос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губы и нёбо тоже участвуют в речи. Они делают звуки понятными, поэтому дыхание и артикуляция работают вместе, словно хорошая команда.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рот и язык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речь получается, когда выдох ровный и спокойный. Тогда словам легче звучать ясно, а не вылетать слишком быстро, как шарик из-под ладони.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выдох важен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дыхании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2125" y="2609850"/>
            <a:ext cx="2159400" cy="3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бега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313988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бегает или играет, мышцам нужно больше кислорода. Поэтому дыхание становится чаще и глубже, чтобы успеть доставить его в нужные места.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63313" y="2132075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отдыха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50053" y="2639124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спокойно сидит или читает, дыхание обычно ровное и медленное. Организму не нужна лишняя спешка, и он работает размеренно.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291650" y="1624950"/>
            <a:ext cx="2253600" cy="29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078340" y="2132063"/>
            <a:ext cx="2680200" cy="16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дыхание чаще всего становится ещё спокойнее. Даже во сне организм продолжает трудиться и подстраивает ритм дыхания под отдых.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органах дыхания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работают без выходных и помогают нам жить, бегать и говорить. Если беречь нос, лёгкие и воздух вокруг, дыхание будет лёгким, а здоровье — крепким.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2026-05-26T08:04:29Z</dcterms:created>
  <dcterms:modified xsi:type="dcterms:W3CDTF">2026-05-26T08:04:29Z</dcterms:modified>
</cp:coreProperties>
</file>