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обсуждаем роман Л. Н. Толстого «Война и мир»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семье, войне, истории и нравственном выборе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эпохи 1812 года к разговору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реальные исторические события, семейные судьбы и философские вопросы. Поэтому роман читается и как хроника войны, и как глубокое исследование личности, проверяемой временем, потерями и ответственностью.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масштаб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тома и эпилог создают ощущение большого исторического полотна, где частная жизнь героев постоянно соотносится с движением эпохи и судьбой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действуют сотни персонажей: рядом с вымышленными героями появляются реальные исторические фигуры, что усиливает достоверность и масштаб повествования.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переносится из усадеб и салонов в армейские лагеря и на поле боя, показывая, как одна историческая эпоха меняет все слои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Пьер: поиск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проходит путь от растерянности и доверчивости к более твёрдой внутренней опоре. Его опыт ошибок, разочарований и войны помогает ему по-новому увидеть ценность простоты и человеческой близости.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и Наташа: два пути внутреннего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стремится к подвигу и славе, но постепенно приходит к пониманию их ограниченности. Наташа Ростова, напротив, раскрывается через искренность, чувство и способность к нравственному обновлению.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семьи романа и их ценности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семей помогает увидеть, как Толстой связывает характер героя с его окружением.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Толстого — не фон, а сила, которая формирует привычки, выбор и жизненный путь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«Война и мир»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Пьера Безухова: от растерянности к внутренней опоре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перемены в герое связаны не с успехом, а с испытанием, страданием и встречей с людьми, живущими без внешней позы.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Пьера показывает: внутренняя устойчивость рождается через кризис и переоценку прежних представлений о счастье и значимости.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славе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мечтает о личном подвиге и высокой исторической роли. Его привлекают военная карьера, честь и возможность выделиться среди других.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ранения и пережитого потрясения он впервые ясно видит ограниченность честолюбия. Опыт поражения меняет его взгляд на собственные мечты.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утрата и разочарование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потери усиливают внутренний кризис. Андрей всё отчётливее понимает хрупкость жизни и недостаточность одной лишь внешней славы.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и прозрение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Бородинском поле он приходит к более глубокому пониманию сострадания и человеческой близости. Смертельное ранение завершает его духовный путь.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Болконский: путь от честолюбия к прозрению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и образ живой души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раскрывается через музыку, танец, искренность и естественность. В ней особенно заметны доверие к жизни, эмоциональная правда и редкая способность откликаться сердцем на всё происходящее вокруг.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ошибка в истории с Анатолем становится испытанием совести и началом внутреннего очищения. В финале важнее всего её зрелость, семейная роль и умение жить не внешним блеском, а любовью.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духовной зрелости у Толстого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процесс нравственного развития героев романа.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Толстовская философия истории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ход истории нельзя объяснить только волей одного человека: его создают множество решений, случайностей и общее движение народа в конкретных обстоятельствах.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уверен в собственной исключительности и будто играет роль вершителя судеб, но Толстой подчёркивает ограниченность такого взгляда на исторический процесс.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Кутузов, напротив, слышит жизнь войны, не торопит события и не навязывает реальности свою волю; в этом Толстой видит подлинную историческую мудрость.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Наполеон: сравнение исторических позиций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сводит лидерство к громким словам: важнее способность слышать реальность и не подменять историю личной позой.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показан как мудрый и соразмерный действительности, Наполеон — как фигура самоуверенной иллюзии.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Кутузова и Наполеона в романе Л. Н. Толстого «Война и мир»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войны без героического мифа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разрушает романтический миф о войне и заставляет оценивать не эффектный жест, а человеческую цену любого исторического столкновения.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детали повседневного страдания — тяжёлые ранения, разорение, потеря близких и моральное опустошение, которое остаётся даже после формальной победы.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него лишена парадного блеска: вместо красивого подвига читатель видит страх, боль, усталость, растерянность, кровь и постоянную угрозу случайной гибели.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сражение как пространство хаоса, где решения принимаются в спешке, а человек часто не понимает общего хода событий и действует почти вслепую.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пожар и народная память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Оставление Москвы в романе переживается не только как военная необходимость, но и как личная трагедия для героев. Город становится символом слома привычного мира и одновременно исторического перелома.
</a:t>
            </a:r>
            <a:endParaRPr lang="en-US" sz="1204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 соединяет частное и общее, превращая событие в нравственный знак эпохи. Именно народная память сохраняет пережитое точнее любых официальных триумфов и придаёт ему смысл.
</a:t>
            </a:r>
            <a:endParaRPr lang="en-US" sz="127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взаимосвязь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романе не изолированы: каждая раскрывается через судьбы героев, их выбор и последствия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история задают каркас смысла, а остальные темы уточняют нравственный и эмоциональный опыт персонажей.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Л. Н. Толстого «Война и мир»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15404"/>
            <a:ext cx="4332300" cy="20578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и их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сцены романа и их художественное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переводит героев от внешних целей к внутреннему пониманию жизни и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и смысловой анализ ключевых эпизодов романа Л. Н. Толстого «Война и мир»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3323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1575" y="1390009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способы характеристики героев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фразы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речь в романе подчёркивает среду и привычки дворянского общества. Она помогает увидеть, насколько герои зависят от светских норм и условностей.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передаёт живую интонацию через диалоги, где заметны социальное положение, настроение и скрытые намерения. Реплика часто важнее прямого объяснения характера.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наблюдения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комментирует жесты и мысли так, что характер раскрывается постепенно. Читатель видит не готовую оценку, а движение внутренней жизни героя.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поведение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Поступок, пауза, взгляд и движение тела у Толстого говорят о человеке не меньше слов. Именно повседневное действие выявляет истинную природу личности.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создаёт ощущение достоверности и связывает героя с конкретной средой. Благодаря этому исторический роман воспринимается как живая человеческая реальность.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пересекаются сюжетные линии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семейные линии соединяются через балы, браки, войну, кризисы и потери.
</a:t>
            </a:r>
            <a:endParaRPr lang="en-US" sz="139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говорить о выборе, ответственности и цене поступка. Для старшеклассников особенно понятны сомнения героев, страх ошибки и желание сохранить уважение к себе.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как давление общества влияет на человека и как трудно отличить чужие ожидания от собственных ценностей. Это делает роман близким современной подростковой ситуации.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превращается в разговор о внутреннем достоинстве, честности и взрослении. Эти качества остаются важными вне зависимости от эпохи, моды и социального статуса.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романа на 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 внутренняя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так настойчиво противопоставляет видимый успех и подлинную духовную жизнь? Что в романе оказывается устойчивее — общественное признание или нравственная правда?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модели зрелости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Пьера, Андрея и Наташу тремя разными путями к зрелости? Чем их опыт помогает лучше понять любовь, долг и человеческое предназначение?
</a:t>
            </a:r>
            <a:endParaRPr lang="en-US" sz="14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роман о цене жизни и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убеждает, что история создаётся людьми и их нравственными решениями. Читая роман, мы лучше понимаем ценность совести, любви, семьи и внутренней честности.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2026-05-23T17:22:37Z</dcterms:created>
  <dcterms:modified xsi:type="dcterms:W3CDTF">2026-05-23T17:22:37Z</dcterms:modified>
</cp:coreProperties>
</file>