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перестройки социализма: реформы, противоречия, итоги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СССР стремились сохранить социализм, но повысить эффективность: от десталинизации до перестройки.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почему системе понадобились изменения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XX века СССР столкнулся с замедлением роста, технологическим отставанием и хроническим дефицитом. Централизованное планирование помогало в мобилизации после войны, но хуже работало при задачах качества, услуг и инноваций. Проблемы копились десятилетиями.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модель развития и её пределы
</a:t>
            </a:r>
            <a:endParaRPr lang="en-US" sz="2992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ставка делалась на тяжёлую промышленность, оборонный сектор и административное распределение ресурсов. Такой курс дал быстрый подъём и укреплял статус сверхдержавы.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к 1950–1960-м годам проявились изъяны: низкая производительность труда, перекос в пользу средств производства и слабое развитие потребительской сферы.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усиливался дефицит товаров и необходимость «дотягивать» план за счёт перераспределения. Росли затраты, но не закреплялась ориентация на результат и качество.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всё заметнее развивалась экстенсивно: расширяли выпуск расширением ресурсов, а не за счёт повышения эффективности, технологий и управленческих практик.
</a:t>
            </a:r>
            <a:endParaRPr lang="en-US" sz="11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Десталинизация Хрущёва: политическое обновление без смены системы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XX съезде КПСС в 1956 году осудили культ личности Сталина и массовые репрессии. Началась реабилитация части жертв, и атмосфера страха заметно ослабла.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происходила частичная либерализация культурной жизни и расширялось обсуждение сложных тем. Общество получало сигнал: прежняя практика не является нормой.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монополия КПСС на власть, цензура и основа плановой экономики не были пересмотрены. Поэтому обновление ограничилось политическими мерами, не меняя «правила игры».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хрущёвских реформ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 переходы между этапами политического и хозяйственного курса в 1950–1960-е годы
</a:t>
            </a:r>
            <a:endParaRPr lang="en-US" sz="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Целина как «быстрый ответ» продовольственным задачам
</a:t>
            </a:r>
            <a:pPr algn="ctr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целинных земель стало одним из самых узнаваемых символов реформ. На практике это означало масштабные переселения, ускоренную распашку и надежду на быстрый рост сельхозпроизводства. Визуально легко узнаются просторы новых угодий и дорожное строительство.
</a:t>
            </a:r>
            <a:endParaRPr lang="en-US" sz="1017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Кукурузная кампания: попытка изменить структуру посевов
</a:t>
            </a:r>
            <a:pPr algn="ctr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превратилась в символ курса на «ускорение» и управленческие решения, рассчитанные на быстрый эффект. Решения о расширении посевов нередко принимались волюнтаристски и плохо учитывали реальные условия. Поэтому в культурной памяти закрепились и плакаты, и обсуждения успехов и провалов.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Жилищное строительство и совнархозы как образ перестройки управления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жилищного строительства и реорганизация управления через совнархозы отражали стремление повысить гибкость. В городах формировался запрос на массовое жильё, а в управлении — на передачу части полномочий «на места». Эпоху часто связывают с панельным строительством и хозяйственными стройками.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Хрущёвские эксперименты в экономике и их символы
</a:t>
            </a:r>
            <a:endParaRPr lang="en-US" sz="25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288" y="2132400"/>
            <a:ext cx="434025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достижения и ограничения 1950–1960-х годов
</a:t>
            </a:r>
            <a:endParaRPr lang="en-US" sz="2348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стало заметнее в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строительство расширилось, и многие семьи получили шанс улучшить жилищные условия. Однако качество услуг и темпы обеспеченности не всегда поспевали за спросом.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образованию увеличивался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возможности расширялись, что поддерживало ощущение социальной мобильности. Одновременно сохранялись системные ограничения в выборе профессий и траектории обучения.
</a:t>
            </a:r>
            <a:endParaRPr lang="en-US" sz="1002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товаров продолжал влиять на быт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социальные улучшения, дефицит повседневных товаров сохранялся. Покупатель сталкивался с ограниченным выбором и очередями, особенно в дефицитных категориях.
</a:t>
            </a:r>
            <a:endParaRPr lang="en-US" sz="947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были, но зависимость от распределения оставалась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 ощущались ощутимее, чем раньше. Тем не менее распределительная система продолжала определять жизнь граждан и снижать свободу хозяйственного выбора.
</a:t>
            </a:r>
            <a:endParaRPr lang="en-US" sz="90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экономических результатов реформ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точные проценты, а устойчивую тенденцию: промышленность теряла импульс, а сельское хозяйство становилось менее стабильным.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заметные достижения 1950–1960-х не закрепились как долговременная модернизация: эффект ранней мобилизационной модели постепенно ослабевал.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направлений динамики в СССР во второй половине XX века (точные значения на слайде не представлены; используется условная шкала).
</a:t>
            </a:r>
            <a:endParaRPr lang="en-US" sz="6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Косыгинская реформа 1965 года: попытка соединить план и стимулы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А. Н. Косыгина была нацелена на повышение эффективности предприятий без отказа от социалистической модели. В центре стояла идея: стимулировать результат внутри плановых рамок.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получили большую хозяйственную самостоятельность: усиливались показатели прибыли и рентабельности, а количество обязательных директивных заданий сокращалось. Это должно было сделать управление более ориентированным на итог.
</a:t>
            </a:r>
            <a:endParaRPr lang="en-US" sz="1145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заключался в интересе предприятий не только к объёму выпуска, но и к качеству продукции, экономии ресурсов и росту производительности. Реформа хотела заменить голую отчётность реальными выгодами.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981" y="1254037"/>
            <a:ext cx="3160237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косыгинской реформы
</a:t>
            </a:r>
            <a:endParaRPr lang="en-US" sz="31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целей, инструментов и эффекта реформаторских решений показывает, где стимулирование работало, а где быстро упиралось в рамки централизованного управления.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ключевую проблему: при сохранении жёстких централизованных механизмов прибыль не стала полноценным «двигателем» развития, а реформаторские стимулы быстро ограничивались управленческой системой.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экономическим реформам СССР 1960-х годов (обобщение по теме реформ).
</a:t>
            </a:r>
            <a:endParaRPr lang="en-US" sz="7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реформа 1965 года не закрепилась
</a:t>
            </a:r>
            <a:endParaRPr lang="en-US" sz="3217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Партийно-государственный аппарат опасался, что расширение самостоятельности предприятий ослабит контроль над ключевыми решениями. В результате управление оставалось «разделённым», а новые правила не становились устойчивыми.
</a:t>
            </a:r>
            <a:endParaRPr lang="en-US" sz="1063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опиралась на частичные стимулы, но без рынка, конкуренции и свободы хозяйственного выбора они работали неполно. Аппарат постепенно возвращал прежнюю логику директив.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Плановые задания, цены, снабжение и распределение ресурсов в решающей мере определялись центром. Прибыль не превращалась в универсальный ориентир, потому что предприятию всё равно задавали рамки сверху.
</a:t>
            </a:r>
            <a:endParaRPr lang="en-US" sz="107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преобразования сворачивались: предприятие получало ограниченную «инициативу в пределах правил», но не могло перестроить производство системно. Потенциал модернизации оказался несоразмерен масштабу барьеров.
</a:t>
            </a:r>
            <a:endParaRPr lang="en-US" sz="10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Застой 1970-х: стабильность, которая скрывала кризис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на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Л. И. Брежнева обществу казалось, что жизнь стала предсказуемой: сохранялись рабочие места и социальные гарантии. При этом экономика всё сильнее отставала от мировых технологических изменений, а рост замедлялся.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подпитка и рост уязвимости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от экспорта нефти временно маскировали структурные проблемы. Заметной становилась зависимость СССР от импорта зерна, потребительских товаров и технологий, что указывало на слабость внутренней эффективности хозяйства.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кризиса позднего СССР
</a:t>
            </a:r>
            <a:endParaRPr lang="en-US" sz="31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связывает разные причины: ресурсная концентрация и слабая модернизация производства усиливали дефицит и снижали отдачу труда, особенно в гражданских отраслях.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одновременно растут износ, падает производительность и усиливается зависимость от внешних доходов, то система теряет способность к обновлению. Такой набор признаков и описывает позднесоветский кризис.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исторические оценки по социально-экономическому развитию СССР во второй половине XX века (обобщение). Точные количественные ряды для численного графика в исходных данных отсутствуют.
</a:t>
            </a:r>
            <a:endParaRPr lang="en-US" sz="6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Горбачёва: новые цели и новые ожидания
</a:t>
            </a:r>
            <a:endParaRPr lang="en-US" sz="2471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614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 год — курс на ускорение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Провозглашались ускорение, перестройка и гласность. Руководство пыталось «оживить» социализм без отказа от базовых принципов и одновременно сократить влияние бюрократических барьеров.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625966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 год — ужесточение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меры дополняли экономические инициативы: усиливалась дисциплина, запускались кампании, связанные с управлением повседневной жизнью. Это должно было дать быстрый эффект, но повышало напряжение в обществе.
</a:t>
            </a:r>
            <a:endParaRPr lang="en-US" sz="1003" dirty="0"/>
          </a:p>
        </p:txBody>
      </p:sp>
      <p:sp>
        <p:nvSpPr>
          <p:cNvPr id="10" name="Text 4"/>
          <p:cNvSpPr txBox="1"/>
          <p:nvPr/>
        </p:nvSpPr>
        <p:spPr>
          <a:xfrm>
            <a:off x="6655791" y="2161400"/>
            <a:ext cx="23082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1988–1989 годы — политическая реформа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Расширялась гласность и критика прошлого, менялись политические процедуры. Реформы усиливали выборность органов власти и ослабляли монополию КПСС, из-за чего управляемость системы снижалась.
</a:t>
            </a:r>
            <a:endParaRPr lang="en-US" sz="10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горбачёвских преобразований
</a:t>
            </a:r>
            <a:endParaRPr lang="en-US" sz="252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реформ 1985–конца 1980-х годов: синхронное влияние на экономику, общественную жизнь и политические институты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конца 1980-х годов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государственном предприятии 1987 года расширял права трудовых коллективов и ослаблял прямое ведомственное управление. Целью было дать предприятиям больше самостоятельности в хозяйственных решениях.
</a:t>
            </a:r>
            <a:endParaRPr lang="en-US" sz="1154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Кооперативы получили легальный статус, что стимулировало частную инициативу в услугах, мелкой торговле и отдельных видах производства. Модель должна была частично разгрузить систему распределения.
</a:t>
            </a:r>
            <a:endParaRPr lang="en-US" sz="1193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перестройка институций отставала: искажённые цены, дефицит сырья и товаров, а также разрушение привычных механизмов снабжения нарастали быстрее, чем складывались новые рыночные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и изменение общественного сознания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репрессиях: от запрета к открытым дискуссиям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о репрессиях переворачивали привычную картину: то, что раньше считалось закрытой темой, стало предметом обсуждения. В обществе росло ощущение моральной ответственности власти и необходимости переоценки прошлого. Это меняло язык публичных дебатов.
</a:t>
            </a:r>
            <a:endParaRPr lang="en-US" sz="8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 как поворот к правде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катастрофы на Чернобыльской АЭС превратилась в испытание прежнего официального образа «идеальной системы». Когда детали стали доступнее, люди начали задавать более жёсткие вопросы о подготовке и принятии решений. Появлялся опыт публичного анализа ошибок.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Афганская война и «запретные страницы»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 афганской войне и о темах, которые долго обходили в печати, подрывали доверие к прежним объяснениям. Интеллигенция и молодёжь активнее включались в обсуждения, пытаясь сопоставить официальные версии с реальными фактами. Так формировалась новая культура критического чтения.
</a:t>
            </a:r>
            <a:endParaRPr lang="en-US" sz="795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реформаторских этапов
</a:t>
            </a:r>
            <a:endParaRPr lang="en-US" sz="287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«оценку в цифрах», а различие акцентов: реформы по-разному влияли на экономику, общественную атмосферу и способность государства удерживать стабильность.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модернизация меняет только отдельные элементы, но не институты управления, возникает разрыв между ожиданиями и результатом. Наиболее глубокие политические изменения связаны с перестройкой.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критериям на основе обобщающих исторических оценок (точные числовые данные не приводятся). 1980-е — период перестройки; 1965-е — косыгинская реформа; 1950–1960-е — реформы Н. С. Хрущёва.
</a:t>
            </a:r>
            <a:endParaRPr lang="en-US" sz="5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254" y="1726000"/>
            <a:ext cx="2481592" cy="2127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попыток перестройки социализма
</a:t>
            </a:r>
            <a:endParaRPr lang="en-US" sz="342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три периода обновления: десталинизация, хозяйственные реформы 1965 года и перестройка. В каждой строке показаны цель, ожидаемый эффект и ключевой провал. Общая итоговая строка объясняет, почему устойчивого результата не получилось.
</a:t>
            </a:r>
            <a:endParaRPr lang="en-US" sz="1076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реформы были частичными: изменения затрагивали отдельные механизмы, но не создавали устойчивых институтов, которые согласовывали бы планирование, инициативу и легитимность власти.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СССР второй половины XX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не спасли советский социализм — главный вывод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реформы сохраняли ведущую роль государства и партии, но не формировали полноценный рынок, реальную политическую конкуренцию и устойчивые институты обновления. Сопротивление аппарата и дефицит стимулов довели противоречие до предела, а перестройка стала ключевым шагом к распаду СССР.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2026-05-12T23:15:49Z</dcterms:created>
  <dcterms:modified xsi:type="dcterms:W3CDTF">2026-05-12T23:15:49Z</dcterms:modified>
</cp:coreProperties>
</file>