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и духовная жизнь в СССР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контроля к диалогу и разрядке: как культура влияла на политику.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войны и логика холодной войны
</a:t>
            </a:r>
            <a:endParaRPr lang="en-US" sz="286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СССР строил духовную жизнь через контроль и идеологию, а мировая политика прошла путь от конфронтации к разрядке и новому кризису.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темы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что культурные изменения в СССР и международная разрядка развивались параллельно и взаимно влияли друг на 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ключевым датам темы: 1945, 1956, 1970-е, 1979, 1985–1991.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в культуре СССР совпадали с изменением внешнеполитического курса от жёсткости к переговорам и затем к завершению конфронтации.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контроль над духовной жизнью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государство усилило цензуру и идеологический контроль над литературой, кино и наукой. Любое отклонение от официальной линии рассматривалось не как спор, а как политическая проблема.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против «низкопоклонства» и «безродного космополитизма» связывала культуру с борьбой против Запада. От авторов ожидали не поиска, а подтверждения государственной правоты и единства общества.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оружие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подчинялась задаче мобилизации: искусство должно было поддерживать дисциплину, внушать уверенность и формировать образ врага. Это сужало пространство личного выбора и творческой самостоятельности.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Мобилизационная функция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сталинской эпохи: допустимые темы и запреты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литературе героями становились люди, которые преодолевают трудности ради государства и коллектива. Такие сюжеты подчеркивали дисциплину, верность и готовность к самопожертвованию, а внутренние сомнения почти не допускались.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без сомнений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 показывали мир, где социальный порядок выглядит естественным и справедливым. Любое усложнение образов, психологическая неоднозначность или ирония воспринимались как отход от нормы, а не как художественное открытие.
</a:t>
            </a:r>
            <a:endParaRPr lang="en-US" sz="1015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 заданной моралью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задавал не только стиль, но и границы допустимого смысла. Искусство должно было утверждать оптимизм, а не ставить под вопрос саму систему ценностей сталинской эпохи.
</a:t>
            </a:r>
            <a:endParaRPr lang="en-US" sz="107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допустимого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съезд КПСС и начало «оттепели»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съезд КПСС в 1956 году стал символом перелома: разоблачение культа личности Сталина изменило тон общественной жизни и ослабило атмосферу страха, хотя не отменило партийного контроля.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сигнал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кино появились сюжеты о войне, совести и личной ответственности. Авторы чаще обращались к внутреннему миру человека, а не только к его общественной роли.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обновления усилило интерес к правде о прошлом. Обсуждение насилия, ошибок власти и человеческой цены исторических решений стало важной частью культурной повестки.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прошлого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создала надежду на более свободный разговор о человеке и государстве. Именно эта надежда сделала культурную жизнь конца 1950-х особенно напряжённой и творчески насыщенной.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перемен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 периода обновления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и авторская поэзия привлекали читателя интонацией личного опыта. Люди искали в книгах не только лозунги, но и правду о повседневной жизни, памяти и нравственном выборе.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ищет правду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«Одного дня Ивана Денисовича» в 1962 году стала событием именно потому, что вывела лагерную тему в публичное пространство. Текст показал, насколько сильным был интерес к запретной правде.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тема выходит наружу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«оттепели» стало более человеческим и психологически сложным. Режиссёры начали говорить о поколении, ответственности и надежде без прежней прямолинейности, что заметно расширило язык экрана.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экрана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свободы в «оттепель»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 Борисом Пастернаком в 1958 году показала, что даже мировой успех не защищал автора от давления. Государство ожидало лояльности и жестко реагировало на самостоятельную позицию.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 давление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писатели быстро поняли, что обновление не равно независимости. Именно это противоречие породило внутренний конфликт между надеждой на перемены и страхом перед репрессией.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разочарование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Хрущёва с интеллигенцией в 1962 году обозначила пределы разрешённого. Критика модернизма, формализма и «идейной распущенности» ясно показала: свобода оставалась условной.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дозволенного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культурного поиска к диссидентству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административное давление на авторов усилилось, часть интеллигенции стала искать обходные пути. Неформальные чтения позволяли сохранять живой разговор о тексте, даже если официальная публикация была невозможна.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среда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превратился в способ передачи запрещённых или неофициальных текстов. Он не был массовым, но показал, что у общества возникает собственная коммуникация вне государственных каналов.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обращения и открытые письма обозначили переход от культурного поиска к гражданской позиции. Так формировалась ранняя диссидентская практика, основанная на защите достоинства и свободы слова.
</a:t>
            </a:r>
            <a:endParaRPr lang="en-US" sz="1297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протесты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временем, когда ожидания перемен превратились в устойчивый общественный запрос.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периодизация советской культурной истории.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обновление 1960-х усилило запрос на личную ответственность, историческую память и общественную зрелость.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внутренних противоречий к переговорам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внутреннего запроса на обновление с внешнеполитической необходимостью снизить напряжённость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стали первыми заметными шагами к контролю над гонкой вооружений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 запрещении ядерных испытаний 1963 года; Договор о нераспространении ядерного оружия 1968 года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договора показали, что даже в условиях соперничества сверхдержавы способны ограничивать наиболее опасные виды вооружений.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 сделали паритет предметом переговоров, а не прямого столкновения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ОСВ-1 и Договор по ПРО, 1972 год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соглашения 1972 года зафиксировали готовность СССР и США ограничивать стратегические системы, а не только наращивать их.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подписали Заключительный акт СБСЕ, закрепив единые нормы для Европы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Совещания по безопасности и сотрудничеству в Европе, Хельсинки, 1975 год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Подписантов было достаточно много, чтобы вывести вопросы безопасности и прав человека в общую европейскую повестку и придать им международный вес.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как обмены и образ открытости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Обмены делегациями, гастроли артистов и выставки создавали эффект «открытого окна» в мир, хотя отбор участников и тем оставался строго контролируемым государством.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обмены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контакты и совместные проекты помогали демонстрировать технологические и интеллектуальные достижения СССР, превращая разрядку в инструмент международного престижа.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престиж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символика и публичная дипломатия работали на образ мирного соперничества: страна показывала готовность к контакту, не отказываясь от идеологического соревнования.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открытости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с ограничениями: советская модель разрядки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разрядка допускала контакты с внешним миром, но сохраняла жёсткий отбор тем, людей и форм публичности.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существовала, но не отменяла системы фильтров: внешняя либерализация шла параллельно с внутренним надзором.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культурной политике СССР в период разрядки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1970-х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гонка вооружений и конфликты в разных регионах мира постепенно подрывали доверие между СССР и Западом, делая разрядку менее устойчивой.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год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в Афганистан стал резким переломом: переговорные каналы сузились, а отношения с западными странами заметно ухудшились.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1980-х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новые санкции, рост военных расходов и возвращение к жёсткой конфронтации, что фактически остановило прежнюю динамику сближения.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разрядки: от недоверия к новому обострению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отправной точкой политики, которая отказалась от образа постоянного врага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курса М. С. Горбачёва на новое политическое мышление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курсу закрепился в середине 1980-х и открыл путь к реальным переговорам о сокращении вооружений и снижении международной напряжённости.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деэскалации к завершению холодной войны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решений 1987–1991 годов изменила международную систему быстрее, чем любой отдельный договор или символический жест.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4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РСМД 1987 года; вывод войск из Афганистана 1989 года; падение Берлинской стены 1989 года; объединение Германии 1990 года; роспуск Варшавского договора 1991 года
</a:t>
            </a:r>
            <a:endParaRPr lang="en-US" sz="74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завершению холодной войны привела не одна дата, а цепочка взаимосвязанных политических решений и международных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диалог и конец противостояния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этой темы показывает, что культурные перемены в СССР и международная разрядка были связаны между собой: ослабление идеологического контроля, переговоры и взаимное признание постепенно сделали завершение холодной войны возможным.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2026-07-26T07:49:28Z</dcterms:created>
  <dcterms:modified xsi:type="dcterms:W3CDTF">2026-07-26T07:49:28Z</dcterms:modified>
</cp:coreProperties>
</file>