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Акклиматизация в северных районах: почему это важно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организму привыкнуть к холоду и сохранить силы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Акклиматизация помогает телу приспособиться к холоду, ветру и короткому световому дню. Она важна при переезде, поездках, зимней работе и активном отдыхе, потому что поддерживает самочувствие, внимание и выносливость.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нужно привыкать к новому климату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северного климата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морозы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температура держится долго, поэтому организму приходится постоянно расходовать энергию на сохранение тепла. Без подготовки человек быстрее устает и хуже переносит пребывание на улице.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усиливает охлаждение кожи и делает холод заметно жестче, чем показывает термометр. Из-за этого даже не очень сильный мороз может ощущаться намного тяжелее.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световой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светлого времени мало, а в некоторых районах бывает полярная ночь. Недостаток света влияет на бодрость, настроение и способность долго сохранять внимание.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гололед и быстрые изменения температуры требуют постоянной осторожности. Человеку приходится выбирать одежду, двигаться аккуратнее и чаще думать о защите от холода и сырости.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холод действует на тело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телу становится холодно, сосуды кожи сужаются, чтобы меньше отдавать тепло наружу. Кровь активнее сохраняет тепло внутри, но кожа и пальцы начинают мерзнуть быстрее.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Дрожь и зоны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охлаждение продолжается, появляется дрожь: мышцы работают, чтобы вырабатывать дополнительное тепло. Быстрее всего замерзают пальцы рук и ног, уши, нос и щеки.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акклиматизации к холоду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 организме в первые дни пребывания на холоде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озноб, бледность и напряжение мышц. Человек начинает чаще дрожать, потому что тело тратит много сил на согревание и уже не успевает сохранять тепло.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заметны вялость, сонливость и головная боль. Ребенку становится труднее сосредоточиться на уроке, а движения могут стать более медленными и неловкими.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плохо соображает, быстро устает и не может нормально двигаться, это тревожный сигнал. В такой ситуации нужно сразу перейти в тепло и сообщить взрослым.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признаки, что организму трудно привыкать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мешает привыканию к холоду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нарушения режима на Севере быстро отражаются на самочувствии и внимании.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вред дают промокшая одежда и недосып: они сильнее всего снижают способность сохранять тепло и выносливость.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акклиматизации в холодном климате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217707"/>
            <a:ext cx="4867800" cy="995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в умеренном и северном климате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северные условия отличаются от более привычных и почему человеку там сложнее сохранять тепло.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северном климате человеку нужно больше защиты, больше времени на восстановление и более внимательное отношение к одежде, отдыху и движению.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 главный способ сохранить тепло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слой должен отводить влагу от тела, чтобы кожа оставалась сухой. Это помогает не замерзать после движения и снижает риск быстрого охлаждения.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слой удерживает теплый воздух рядом с телом. Чем лучше он сохраняет тепло, тем дольше человек может находиться на улице без сильного дискомфорта.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защищает от ветра, снега и сырости. Если одежда намокла, она хуже работает, поэтому сухость здесь не менее важна, чем толщина.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рук удобнее варежки, а для ног особенно важна сухая обувь. Мокрые носки и промерзшие ботинки охлаждают тело быстрее, чем кажется.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питьевой режим в северных условиях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завтрак перед выходом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долгим днем на холоде важно поесть с утра, чтобы у организма был запас энергии. Каша, хлеб, яйца или молочные продукты помогают дольше сохранять бодрость. Теплый чай делает начало дня комфортнее и поддерживает привычный режим.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Обед, который помогает не мерзнуть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особенно полезны супы, мясо, рыба и другие сытные блюда. Они дают силы для движения и учебы, а также помогают восстановиться после прогулки или работы на улице. Такой обед удобно дополнить теплым напитком из термоса.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 собой в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или поездки лучше иметь воду, чай или компот в термосе, а также небольшой перекус. Орехи, бутерброд или запеченная булочка помогают не чувствовать голод. Когда человек ест и пьет регулярно, он легче переносит холод.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адаптация к северному холоду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постепенного привыкания: теплые сухие вещи, спокойная нагрузка, отдых и контроль тревожных признаков.
</a:t>
            </a:r>
            <a:endParaRPr lang="en-US" sz="10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044" y="1835943"/>
            <a:ext cx="150563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78633"/>
            <a:ext cx="194400" cy="155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78633"/>
            <a:ext cx="194400" cy="15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сохранять тепло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ходьба улучшает кровообращение, разогревает мышцы и помогает телу быстрее распределять тепло. Особенно полезны короткие прогулки в умеренном темпе без перегрузки.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упражнения перед выходом на улицу и во время перерывов поддерживают тонус мышц. Они уменьшают скованность, делают движения увереннее и помогают не мёрзнуть.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 на свежем воздухе дают тепло через движение, но требуют контроля времени. После них важно сразу перейти в сухое и тёплое помещение, чтобы не переохладиться.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менять движение и отдых: так организм не устает слишком сильно и не теряет тепло из-за истощения. Умеренный ритм помогает дольше сохранять бодрость.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для здоровья в северных районах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световой день усиливает утомление даже при одинаковой температуре, поэтому важны сон, питание и защита от ветра на протяжении всего дня.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риски связаны с потерей тепла: переохлаждение и обморожение требуют особого внимания и быстрой профилактики.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учебного описания северного климата и его влияния на организм.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короткий световой день влияет на настроение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солнечного света мало, организм дольше «просыпается», поэтому появляется сонливость, снижается активность и труднее начинать учебные дела утром.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прогулки и движение на свежем воздухе помогают поддерживать бодрость, улучшают кровообращение и делают зимний режим более устойчивым.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и яркое освещение в помещении уменьшают чувство вялости, повышают концентрацию и помогают школьникам лучше справляться с нагрузкой.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признаки переохлаждения и обморожения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внешние признаки и ощущения указывают на потерю тепла и возможное повреждение тканей.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появляются онемение, дрожь и изменение цвета кожи, значит организм теряет тепло быстрее, чем может его сохранять.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учебному описанию признаков переохлаждения и обморожения.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жизни людей на Севере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жители часто работают в рыболовстве, оленеводстве и других профессиях, связанных с морозом и ветром. Поэтому навыки осторожного поведения на улице становятся частью повседневной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городах и поселках люди используют многослойную одежду, утепленные дома, снегоходы и термосы. Это помогает сохранить тепло, добираться по снегу и иметь запас питья и еды.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адаптироваться быстрее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работают лучше, если соблюдать их каждый день: они помогают не только согреться, но и экономить силы.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 улучшается постепенно, а заметный эффект дает именно сочетание сна, сухой одежды, движения и защиты от ветра.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учебному описанию факторов, влияющих на акклиматизацию в холоде.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режим в северных районах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выходит в сухой тёплой одежде, проверяет обувь и берет запасные вещи. Это снижает риск замерзания уже по дороге в школу.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важно теплое, но не душное помещение. Проветривание должно быть коротким и без сквозняка, чтобы сохранить комфорт и внимание.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перемен полезно двигаться, но не перегреваться. Короткая активность помогает согреться и не чувствовать вялость после сидения за партой.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теплое питание, отдых и быстрая смена мокрой одежды, если она намокла. Это помогает восстановить силы и избежать переохлаждения.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человек замерз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первых признаках переохлаждения: быстрое перемещение в тепло, смена одежды, согревание и обращение за помощью.
</a:t>
            </a:r>
            <a:endParaRPr lang="en-US" sz="10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Севера — беречь тепло каждый день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акклиматизация строится на простых привычках: сухая одежда, тёплая еда, движение, сон и защита от ветра. Они помогают сохранить силы и безопасность.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2026-05-20T22:14:00Z</dcterms:created>
  <dcterms:modified xsi:type="dcterms:W3CDTF">2026-05-20T22:14:00Z</dcterms:modified>
</cp:coreProperties>
</file>