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трапеции: определение, формула и способы вычисления
</a:t>
            </a:r>
            <a:endParaRPr lang="en-US" sz="328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что такое трапеция, как найти её площадь и какие способы удобнее в задачах 8 класса.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трапеция и зачем находить её площадь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Трапеции попадаются в чертежах крыш, мостов, элементов мебели и деталей техники. Площадь нужна для расчёта материала, покрытия и стоимости работ. В 8 классе важно правильно читать чертёж: найти высоту и точно подставить числа в формулу.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00" y="1652893"/>
            <a:ext cx="44257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21499"/>
            <a:ext cx="559500" cy="4973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трапецией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противоположные стороны, которые идут параллельно, называются основаниями трапеции. Обычно их обозначают a и b. Именно они участвуют в формуле площади.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трапеции — это перпендикуляр, опущенный между основаниями. Её можно найти по чертежу или по отметкам прямого угла. Именно h связывает геометрию и площадь.
</a:t>
            </a:r>
            <a:endParaRPr lang="en-US" sz="915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другие стороны — непараллельные. Их называют боковыми. Они могут быть разными по длине и не входят напрямую в вычисление площади, хотя по чертежу помогают понять форму.
</a:t>
            </a:r>
            <a:endParaRPr lang="en-US" sz="91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— единая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Трапеции бывают равнобедренными, прямоугольными и произвольными. Несмотря на различия, общий подход к площади один: используем два основания и высоту.
</a:t>
            </a:r>
            <a:endParaRPr lang="en-US" sz="9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трапеции на чертеже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трапеции обычно подписывают большее основание a, меньшее основание b и высоту h. Высота отмечается прямой линией с прямым углом к основаниям, чтобы не возникало сомнений в её перпендикулярности.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не 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стороны и углы тоже могут быть обозначены, но в формулу площади входят только a, b и h. Поэтому важно различать основания и боковые стороны: от этого зависит правильная подстановка и итоговый ответ.
</a:t>
            </a:r>
            <a:endParaRPr lang="en-US" sz="11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высота — одинаковая сумма оснований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при фиксированной высоте площадь меняется так, как меняется сумма оснований, а не какая из них больше по отдельности.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высота одна, то площадь определяется величиной (a+b): одинаковая сумма даёт одинаковый результат даже при разных парах оснований.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учебные данные по условию: h=5 см, пары оснований (4;6), (3;7), (2;8).
</a:t>
            </a:r>
            <a:endParaRPr lang="en-US" sz="7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формулы площади трапеции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мысленно дополнить трапецию до параллелограмма или выполнить разрез, части можно перестроить без изменения площади. Так появляется способ выразить площадь через основания и высоту.
</a:t>
            </a:r>
            <a:endParaRPr lang="en-US" sz="1165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полученной конструкции удобно рассматривать «среднюю» длину между основаниями. Она равна полусумме оснований: (a+b)/2, потому что параллельные стороны распределяются симметрично.
</a:t>
            </a:r>
            <a:endParaRPr lang="en-US" sz="109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следует формула: S=(a+b)·h/2. Она одинаково работает для равнобедренных, прямоугольных и произвольных трапеций: меняется только a, b и h.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трапеции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решения из школьного курса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 трапеции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три задачи с разными единицами измерения. Смысл в том, что при подстановке все величины должны быть одного масштаба.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случае используются одинаковые единицы для a, b и h; тогда получается корректная площадь в квадратных единицах.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(примеры вычислений).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m=(a+b)/2
</a:t>
            </a:r>
            <a:endParaRPr lang="en-US" sz="70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соединяет середины боковых сторон и параллельна основаниям, поэтому её длина равна полусумме оснований. Тогда S=m·h.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геометрии 8 класса.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ней удобно сразу находить площадь через S=m·h.
</a:t>
            </a:r>
            <a:endParaRPr lang="en-US" sz="27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через разрезание фигуры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разрезать трапецию по высоте и аккуратно переставить части, можно получить фигуру, площадь которой удобно сопоставить с площадью прямоугольника. При этом сохраняются все площади без «потерь».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помогает увидеть, почему в формуле участвуют именно два основания и высота. На схеме полезно показать перенос треугольных частей, чтобы было ясно, как образуется средняя длина между основаниями.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при увеличении высоты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фиксированных основаниях (a=6 см и b=10 см) площадь равна S= (6+10)·h/2 = 8h, то есть растёт строго пропорционально h.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получается прямой: удвоили высоту — удвоили площадь. Это подтверждает, что высота влияет на S напрямую.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S=(a+b)·h/2, а=6 см, b=10 см; значения h и S взяты из условия (данные для графика).
</a:t>
            </a:r>
            <a:endParaRPr lang="en-US" sz="7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подставлять в формулу боковые стороны вместо оснований. В формуле площади участвуют только две параллельные стороны, обозначенные a и b.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брать наклонную боковую сторону за высоту. Высота трапеции всегда перпендикулярна основаниям; наклонная линия не даёт нужного расстояния между основаниями.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забывать про единицы измерения. Все величины нужно переводить в одинаковые единицы, а ответ обязательно записывать в квадратных единицах.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неточность — перепутать основания местами в вычислениях. Сумма a+b остаётся той же, но в оформлении легко запутаться, особенно при работе с чертежом.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задачи на площадь трапеции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контроля помогает найти и исправить геометрические, арифметические и оформительские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площади для разных фигур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геометрии формулы отличаются составом величин: где-то участвуют две стороны, где-то основание и высота. У трапеции всегда два основания.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понимать, какие именно длины дают расстояние и протяжённость: у трапеции суммируются два основания и умножаются на высоту.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геометрии 8 класса (школьный курс).
</a:t>
            </a:r>
            <a:endParaRPr lang="en-US" sz="9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жизни, где нужна площадь трапеции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Смета и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ремонте и отделке часто встречаются детали трапециевидной формы: заготовки, панели, фрагменты ограждений. Площадь помогает оценить количество материала и расход покрытия.
</a:t>
            </a:r>
            <a:endParaRPr lang="en-US" sz="933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земли и планировка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расчёта части участка или основания грядок с наклонными сторонами используют трапецию. Размеры из плана могут быть в сантиметрах или метрах — важно привести их к одним единицам.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в масштабе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схеме указан масштаб, сначала находят реальные размеры, а затем вычисляют площадь по формуле. Так уменьшается риск ошибки при переносе размеров с рисунка.
</a:t>
            </a:r>
            <a:endParaRPr lang="en-US" sz="10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трапеций и их признаки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Равнобедренная трапеция имеет равные боковые стороны, а высота в ней обычно проходит через ось симметрии. У прямоугольной одна боковая сторона перпендикулярна основаниям.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разной форме боковых сторон площадь считается одинаково, потому что формула зависит только от оснований и высоты. Поэтому узнаём тип, но вычисляем по тем же правилам.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признаков трапеций по школьному курсу геометрии (8 класс).
</a:t>
            </a:r>
            <a:endParaRPr lang="en-US" sz="7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 с чертежом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Дана трапеция с основаниями 14 см и 8 см, высота равна 5 см. По формуле S=(a+b)·h/2 получаем S=(14+8)·5/2=55 см².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обычно подписывают оба основания, а высоту показывают прямым углом между высотой и основанием. Рядом с чертежом удобно записать краткое решение, чтобы не потерять шаги.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сумма оснований даёт одинаковую площадь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случаях сумма оснований равна 8 см, поэтому при общей высоте 4 см площадь совпадает. Это удобная проверка себя по смыслу формулы.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 одинаковой высоте решающим становится именно a+b, а не отдельно взятые значения оснований.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построения: h=4 см и пары оснований (2 и 6), (4 и 4), (1 и 7); S=16 см² вычислено по формуле S=(a+b)·h/2.
</a:t>
            </a:r>
            <a:endParaRPr lang="en-US" sz="7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перед самостоятельной работой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имеет два основания и одну высоту. Высота — это перпендикуляр между основаниями, поэтому наклонные боковые стороны не заменяют высоту в вычислениях.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считают по формуле S=(a+b)·h/2. Если на чертеже найдена средняя линия, можно использовать сокращённую запись S=m·h — и снова проверить, что величины подходят.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всегда записывается в квадратных единицах. Перед финалом полезно сделать самопроверку: чертёж, формула, подстановка чисел и совпадение единиц измерения.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— это сумма оснований и высота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определяется суммой оснований и высотой: S=(a+b)·h/2. Наклон боковых сторон на результат не влияет. Если чётко отделять основания и высоту, задачи решаются точнее и быстрее.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2026-05-13T08:51:41Z</dcterms:created>
  <dcterms:modified xsi:type="dcterms:W3CDTF">2026-05-13T08:51:41Z</dcterms:modified>
</cp:coreProperties>
</file>