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jpe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Х. К. Андерсен. «Оле-Лукойе»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 сне, тишине и добром волшебстве перед сном.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Андерсен, перевод и чтение в 4 классе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Ханс Кристиан Андерсен — знаменитый датский сказочник XIX века. «Оле-Лукойе» помогает детям увидеть, как фантазия превращает обычный вечер в маленькое чудо. Перевод Анны Ганзен делает текст ясным, мягким и близким русскому читателю.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943" y="1226125"/>
            <a:ext cx="30375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2993606"/>
            <a:ext cx="40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48625"/>
            <a:ext cx="405000" cy="36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3011606"/>
            <a:ext cx="4050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гость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появляется, когда в доме становится тихо, и приходит к детям почти незаметно. Его визит означает начало сна и удивительных ночных историй.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Пёстрый зонтик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зонтик он открывает над хорошими, весёлыми детьми. С ним приходят светлые и красивые сны, похожие на добрую сказочную игру.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Волшебная пыль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Оле-Лукойе посыпает глаза детей особой пылью, и в тот же миг начинаются сны. Этот жест похож на тихое заклинание перед ночным путешествием.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Тёмный зонтик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тёмный зонтик связан со снами спокойными, но менее радостными. Он показывает, что даже сон может быть разным, как и настроение ребёнка.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Оле-Лукойе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фигура в сказке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и бесшумный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Оле-Лукойе кажется совсем маленьким, аккуратным и очень таинственным. Он движется тихо, словно тень. От него не ждёшь шума — только мягкого прихода сна.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ночного образа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образе важны звёзды, луна, мягкий свет и кроватка. Особенно запоминается зонтик: он сразу напоминает о покое, ночи и доброй сказке, которая приходит без стука.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зонтика и два вида сна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пёстрого зонтика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ведёт себя хорошо, Оле-Лукойе раскрывает над ним яркий зонтик. Тогда сон становится светлым, красивым и радостным.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Выбор, который замечают дети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этот образ понятно показывает: поведение ребёнка связано с тем, каким будет его сказочный сон. Всё решается очень тихо, почти по-ночному.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Тёмный зонтик над другими снами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открывается простой тёмный зонтик, сны остаются более обычными и спокойными. Они уже не такие весёлые, но тоже ведут в мир ночи.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ночная история: ожившая комната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Оле-Лукойе приходит к Яльмару, и привычная детская комната вдруг меняется. Игрушки, книги и вещи словно оживают, будто тоже хотят рассказать свою тайну.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То, что днём кажется обычным, ночью становится удивительным. Кровать, стены и предметы уже не просто стоят на месте, а вовлекают мальчика в сказочное приключение.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Яльмара похож на игру воображения. Андерсен показывает, как из самого знакомого пространства может возникнуть мир, где всё движется и дышит чудом.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история: сон о саде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вокруг наполнено теплом и летней радостью. Этот сон похож на прогулку, в которой можно услышать красоту природы и почувствовать свежий воздух.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Андерсен умеет делать необычным даже простое растение. Обычный сад становится местом, где фантазия помогает увидеть больше, чем обычно замечают днём.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Яльмар попадает в сад, где цветы выглядят почти как живые. Кажется, что они умеют смотреть, дышать и даже разговаривать без слов.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картина учит смотреть на мир внимательнее. Если присмотреться, в самых простых вещах тоже можно найти сказку, особенно когда вокруг тишина и ночь.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567421"/>
            <a:ext cx="37800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567421"/>
            <a:ext cx="378000" cy="37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1397" y="3144761"/>
            <a:ext cx="283500" cy="37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047" y="3144761"/>
            <a:ext cx="378000" cy="37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история: праздник и кукольный мир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 во сне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Яльмар попадает на праздник, где всё движется, кружится и играет по своим сказочным правилам. Бал выглядит шумным, но остаётся добрым и волшебным.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птицы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ведут себя как настоящие участники праздника. Они добавляют сну движение, лёгкость и чувство, будто весь мир решил немного потанцевать.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Куклы как гости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Куклы становятся похожими на людей и тоже включаются в весёлую суету. Так Андерсен показывает, как детская игра легко превращается в сказку.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Фантазия без границ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сне всё может ожить и заговорить. Именно поэтому эпизод особенно нравится детям: он похож на самый смелый и радостный вымысел.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устроены сны Яльмара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обычный вечер переходит в цепочку сказочных снов.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история: путешествие через картину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814514" y="1113235"/>
            <a:ext cx="1917000" cy="27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 чуду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814514" y="1650134"/>
            <a:ext cx="19170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заканчивается, но ощущение тайны остаётся. Яльмар понимает: даже простая вещь может открыть целую сказку.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2911742"/>
            <a:ext cx="1917000" cy="27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картина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13147" y="3448640"/>
            <a:ext cx="19170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Яльмар замечает знакомую картину, которая вдруг перестаёт быть просто украшением стены. В ней скрывается дверь в необычный мир.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2546936" y="2312239"/>
            <a:ext cx="1917000" cy="27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внутрь изображения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2546936" y="2849138"/>
            <a:ext cx="19170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предмет становится началом путешествия. Воображение помогает мальчику увидеть в картине движение, глубину и тайный путь.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4680725" y="1712737"/>
            <a:ext cx="1917000" cy="27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Сказочное странствие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4680725" y="2249635"/>
            <a:ext cx="19170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оказывается среди удивительных образов и событий. Всё происходит так, будто картина сама ведёт его дальше, в новый сон.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Пятая история: тихий и мудрый финал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последней части Оле-Лукойе снова приходит к Яльмару, и сон становится особенно спокойным, словно сама ночь накрывает комнату тёплым покрывалом.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идут тихо и неторопливо: чудеса не шумят, а мягко исчезают, оставляя после себя уют, защищённость и ощущение доброго завершения.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напоминает, что сказка может быть не только яркой, но и очень ласковой. В ней даже молчание звучит как забота и мудрость.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картины для иллюстратора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Лунная комната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детской царит полумрак, а на стены ложится мягкий свет луны. Кровать, подушка и тихо стоящие игрушки создают ощущение покоя, будто весь дом уже готов к сну.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Сказочник с зонтиком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Оле-Лукойе появляется почти неслышно, как тень или сон. Его зонтик сразу подсказывает, что сейчас начнётся чудо, а спокойные линии одежды и движений усиливают ощущение ночной тайны.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Звёздное небо над крышей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домом раскидывается тёмно-синее небо с редкими звёздами, похожими на маленькие огоньки. Такой фон делает сцену просторной и волшебной, хотя всё действие остаётся очень домашним.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742" y="1653906"/>
            <a:ext cx="364500" cy="48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9427" y="1653906"/>
            <a:ext cx="364500" cy="48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6093" y="1653906"/>
            <a:ext cx="486000" cy="486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 сказке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12662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воображения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24318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вещи в сказке легко превращаются в чудесные. Игрушки, цветы и картины начинают жить, потому что детское воображение умеет видеть больше, чем просто предметы.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1346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и добрый сон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433003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здесь не страшный, а заботливый и спокойный. Он помогает ребёнку отдохнуть, а сказка показывает, что ночь может быть ласковой и безопасной.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28763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к детям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6240419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Оле-Лукойе приходит не пугать, а успокаивать. Его забота делает сказку тёплой, а поведение ребёнка в ней связано с добрым, светлым продолжением сна.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Андерсена и перевод Анны Ганзен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Андерсен пишет просто, но очень образно: несколько точных слов сразу создают комнату, ночь или сон. Благодаря этому сказка легко представляется и запоминается.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плавных переходов и мягких повторов, поэтому повествование звучит как спокойный рассказ перед сном. Это особенно удобно для чтения вслух в классе.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Ганзен сохранила ясность и сказочный ритм оригинала. Её перевод звучит естественно по-русски и не теряет доброго, чуть таинственного настроения.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язык понятен детям 4 класса: он не перегружен сложными словами, но остаётся красивым и выразительным. Читать его приятно, как тихую вечернюю историю.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сказки от знакомого к чудесному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992735" y="1030030"/>
            <a:ext cx="4610100" cy="7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Знакомая детская комната
</a:t>
            </a:r>
            <a:pPr algn="l" indent="0" marL="0">
              <a:lnSpc>
                <a:spcPct val="9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видит обычный вечер: кровать, игрушки, тишину и подготовку ко сну. Всё выглядит привычно и понятно.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92735" y="2096355"/>
            <a:ext cx="4610100" cy="7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Приход Оле-Лукойе
</a:t>
            </a:r>
            <a:pPr algn="l" indent="0" marL="0">
              <a:lnSpc>
                <a:spcPct val="9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сказочный гость с зонтиком и волшебной пыльцой. Именно с этого момента обычная ночь превращается в цепочку чудес.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92735" y="3162680"/>
            <a:ext cx="4610100" cy="7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Сон, утро и память о чуде
</a:t>
            </a:r>
            <a:pPr algn="l" indent="0" marL="0">
              <a:lnSpc>
                <a:spcPct val="9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путешествия во сне Яльмар возвращается к постели и просыпается. События заканчиваются спокойно, но ощущение тайны остаётся.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сказка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возникает любопытство: кто же этот тихий ночной гость и какие сны он принесёт? С каждой страницей интерес становится всё сильнее и добрее.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спокойствие. Оле-Лукойе не тревожит, а бережёт, поэтому сказка звучит мягко и уютно, словно ласковая колыбельная перед сном.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приходит удивление, потому что знакомые вещи начинают жить по сказочным правилам. Комната, сад и картины кажутся почти настоящими чудесами.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69" y="1073475"/>
            <a:ext cx="3927300" cy="18562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9485" y="1073475"/>
            <a:ext cx="3927300" cy="185626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в сказке: важные символы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71950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Зонтик, который выбирает сон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871950" y="3570900"/>
            <a:ext cx="34935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Пёстрый и тёмный зонтики показывают, что сон может быть разным. Один приносит яркие и радостные картины, другой — более тихие и простые, но тоже сказочные.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85575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и окно между мирами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5579" y="3570900"/>
            <a:ext cx="32976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Волшебная пыльца словно открывает дверь в сон, а окно связывает дом с ночным миром. Эти детали делают переход к чуду незаметным и очень красивым.
</a:t>
            </a:r>
            <a:endParaRPr lang="en-US" sz="127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от вечера к утру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 показывает, как обычное засыпание превращается в цепочку ночных чудес.
</a:t>
            </a:r>
            <a:endParaRPr lang="en-US" sz="119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605221"/>
            <a:ext cx="378000" cy="30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567421"/>
            <a:ext cx="378000" cy="37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60503" y="3144761"/>
            <a:ext cx="366188" cy="37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сон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напоминает, что сон нужен человеку для отдыха и силы. Перед сном важно успокоиться, потому что тогда ночь приходит мягко и без лишней суеты.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красоту в мелочах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обычная комната или сад в сказке становятся удивительными. Это учит смотреть внимательнее и находить волшебство в простых вещах вокруг.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325772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Доверять доброму чуду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257359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Оле-Лукойе показывает, что фантазия может быть светлой и заботливой. Добрые поступки и добрые мысли делают сказочный мир спокойным и радостным.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которая остаётся с читателем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«Оле-Лукойе» звучит тихо, тепло и очень по-доброму. После чтения остаются сон, улыбка и желание верить, что ночь тоже умеет быть волшебной.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2026-05-20T08:48:00Z</dcterms:created>
  <dcterms:modified xsi:type="dcterms:W3CDTF">2026-05-20T08:48:00Z</dcterms:modified>
</cp:coreProperties>
</file>